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wmf" ContentType="image/x-wmf"/>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docProps/custom.xml" ContentType="application/vnd.openxmlformats-officedocument.custom-properties+xml"/>
  <Override PartName="/ppt/slides/slide7.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68.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s/slide66.xml" ContentType="application/vnd.openxmlformats-officedocument.presentationml.slide+xml"/>
  <Override PartName="/ppt/slideLayouts/slideLayout7.xml" ContentType="application/vnd.openxmlformats-officedocument.presentationml.slideLayout+xml"/>
  <Default Extension="bin" ContentType="application/vnd.openxmlformats-officedocument.oleObject"/>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slides/slide64.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Override PartName="/ppt/slides/slide71.xml" ContentType="application/vnd.openxmlformats-officedocument.presentationml.slide+xml"/>
  <Override PartName="/ppt/slideLayouts/slideLayout3.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0.xml" ContentType="application/vnd.openxmlformats-officedocument.presentationml.slideLayout+xml"/>
  <Default Extension="vml" ContentType="application/vnd.openxmlformats-officedocument.vmlDrawing"/>
  <Default Extension="gif" ContentType="image/gif"/>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handoutMasters/handoutMaster1.xml" ContentType="application/vnd.openxmlformats-officedocument.presentationml.handoutMaster+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73"/>
  </p:notesMasterIdLst>
  <p:handoutMasterIdLst>
    <p:handoutMasterId r:id="rId74"/>
  </p:handoutMasterIdLst>
  <p:sldIdLst>
    <p:sldId id="256" r:id="rId2"/>
    <p:sldId id="704" r:id="rId3"/>
    <p:sldId id="857" r:id="rId4"/>
    <p:sldId id="858" r:id="rId5"/>
    <p:sldId id="859" r:id="rId6"/>
    <p:sldId id="860" r:id="rId7"/>
    <p:sldId id="861" r:id="rId8"/>
    <p:sldId id="863" r:id="rId9"/>
    <p:sldId id="862" r:id="rId10"/>
    <p:sldId id="864" r:id="rId11"/>
    <p:sldId id="865" r:id="rId12"/>
    <p:sldId id="866" r:id="rId13"/>
    <p:sldId id="867" r:id="rId14"/>
    <p:sldId id="868" r:id="rId15"/>
    <p:sldId id="870" r:id="rId16"/>
    <p:sldId id="880" r:id="rId17"/>
    <p:sldId id="871" r:id="rId18"/>
    <p:sldId id="872" r:id="rId19"/>
    <p:sldId id="874" r:id="rId20"/>
    <p:sldId id="881" r:id="rId21"/>
    <p:sldId id="875" r:id="rId22"/>
    <p:sldId id="877" r:id="rId23"/>
    <p:sldId id="882" r:id="rId24"/>
    <p:sldId id="878" r:id="rId25"/>
    <p:sldId id="879" r:id="rId26"/>
    <p:sldId id="883" r:id="rId27"/>
    <p:sldId id="885" r:id="rId28"/>
    <p:sldId id="887" r:id="rId29"/>
    <p:sldId id="888" r:id="rId30"/>
    <p:sldId id="890" r:id="rId31"/>
    <p:sldId id="889" r:id="rId32"/>
    <p:sldId id="891" r:id="rId33"/>
    <p:sldId id="941" r:id="rId34"/>
    <p:sldId id="892" r:id="rId35"/>
    <p:sldId id="893" r:id="rId36"/>
    <p:sldId id="942" r:id="rId37"/>
    <p:sldId id="886" r:id="rId38"/>
    <p:sldId id="894" r:id="rId39"/>
    <p:sldId id="895" r:id="rId40"/>
    <p:sldId id="896" r:id="rId41"/>
    <p:sldId id="897" r:id="rId42"/>
    <p:sldId id="899" r:id="rId43"/>
    <p:sldId id="901" r:id="rId44"/>
    <p:sldId id="900" r:id="rId45"/>
    <p:sldId id="903" r:id="rId46"/>
    <p:sldId id="904" r:id="rId47"/>
    <p:sldId id="905" r:id="rId48"/>
    <p:sldId id="906" r:id="rId49"/>
    <p:sldId id="907" r:id="rId50"/>
    <p:sldId id="908" r:id="rId51"/>
    <p:sldId id="909" r:id="rId52"/>
    <p:sldId id="910" r:id="rId53"/>
    <p:sldId id="913" r:id="rId54"/>
    <p:sldId id="914" r:id="rId55"/>
    <p:sldId id="912" r:id="rId56"/>
    <p:sldId id="925" r:id="rId57"/>
    <p:sldId id="915" r:id="rId58"/>
    <p:sldId id="926" r:id="rId59"/>
    <p:sldId id="939" r:id="rId60"/>
    <p:sldId id="927" r:id="rId61"/>
    <p:sldId id="928" r:id="rId62"/>
    <p:sldId id="929" r:id="rId63"/>
    <p:sldId id="943" r:id="rId64"/>
    <p:sldId id="930" r:id="rId65"/>
    <p:sldId id="931" r:id="rId66"/>
    <p:sldId id="937" r:id="rId67"/>
    <p:sldId id="934" r:id="rId68"/>
    <p:sldId id="938" r:id="rId69"/>
    <p:sldId id="933" r:id="rId70"/>
    <p:sldId id="936" r:id="rId71"/>
    <p:sldId id="940" r:id="rId72"/>
  </p:sldIdLst>
  <p:sldSz cx="9144000" cy="6858000" type="screen4x3"/>
  <p:notesSz cx="7315200" cy="9601200"/>
  <p:defaultTex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 xmlns:p14="http://schemas.microsoft.com/office/powerpoint/2010/main">
          <a:srgbClr val="FF0000"/>
        </p14:laserClr>
      </p:ext>
      <p:ext uri="{2FDB2607-1784-4EEB-B798-7EB5836EED8A}">
        <p14:showMediaCtrls xmlns="" xmlns:p14="http://schemas.microsoft.com/office/powerpoint/2010/main" val="1"/>
      </p:ext>
    </p:extLst>
  </p:showPr>
  <p:clrMru>
    <a:srgbClr val="000066"/>
    <a:srgbClr val="0091C4"/>
    <a:srgbClr val="00A4DE"/>
    <a:srgbClr val="008BBC"/>
    <a:srgbClr val="0088B8"/>
  </p:clrMru>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horzBarState="maximized">
    <p:restoredLeft sz="14847" autoAdjust="0"/>
    <p:restoredTop sz="94216" autoAdjust="0"/>
  </p:normalViewPr>
  <p:slideViewPr>
    <p:cSldViewPr>
      <p:cViewPr varScale="1">
        <p:scale>
          <a:sx n="73" d="100"/>
          <a:sy n="73" d="100"/>
        </p:scale>
        <p:origin x="-450" y="-102"/>
      </p:cViewPr>
      <p:guideLst>
        <p:guide orient="horz" pos="2160"/>
        <p:guide pos="2880"/>
      </p:guideLst>
    </p:cSldViewPr>
  </p:slideViewPr>
  <p:notesTextViewPr>
    <p:cViewPr>
      <p:scale>
        <a:sx n="100" d="100"/>
        <a:sy n="100" d="100"/>
      </p:scale>
      <p:origin x="0" y="0"/>
    </p:cViewPr>
  </p:notesTextViewPr>
  <p:sorterViewPr>
    <p:cViewPr>
      <p:scale>
        <a:sx n="66" d="100"/>
        <a:sy n="66" d="100"/>
      </p:scale>
      <p:origin x="0" y="3954"/>
    </p:cViewPr>
  </p:sorter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notesMaster" Target="notesMasters/notesMaster1.xml"/><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w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33.wmf"/><Relationship Id="rId7" Type="http://schemas.openxmlformats.org/officeDocument/2006/relationships/image" Target="../media/image37.wmf"/><Relationship Id="rId2" Type="http://schemas.openxmlformats.org/officeDocument/2006/relationships/image" Target="../media/image32.wmf"/><Relationship Id="rId1" Type="http://schemas.openxmlformats.org/officeDocument/2006/relationships/image" Target="../media/image31.wmf"/><Relationship Id="rId6" Type="http://schemas.openxmlformats.org/officeDocument/2006/relationships/image" Target="../media/image36.wmf"/><Relationship Id="rId5" Type="http://schemas.openxmlformats.org/officeDocument/2006/relationships/image" Target="../media/image35.wmf"/><Relationship Id="rId4" Type="http://schemas.openxmlformats.org/officeDocument/2006/relationships/image" Target="../media/image34.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38.wmf"/></Relationships>
</file>

<file path=ppt/drawings/_rels/vmlDrawing12.vml.rels><?xml version="1.0" encoding="UTF-8" standalone="yes"?>
<Relationships xmlns="http://schemas.openxmlformats.org/package/2006/relationships"><Relationship Id="rId3" Type="http://schemas.openxmlformats.org/officeDocument/2006/relationships/image" Target="../media/image42.wmf"/><Relationship Id="rId7" Type="http://schemas.openxmlformats.org/officeDocument/2006/relationships/image" Target="../media/image45.wmf"/><Relationship Id="rId2" Type="http://schemas.openxmlformats.org/officeDocument/2006/relationships/image" Target="../media/image41.wmf"/><Relationship Id="rId1" Type="http://schemas.openxmlformats.org/officeDocument/2006/relationships/image" Target="../media/image40.wmf"/><Relationship Id="rId6" Type="http://schemas.openxmlformats.org/officeDocument/2006/relationships/image" Target="../media/image44.wmf"/><Relationship Id="rId5" Type="http://schemas.openxmlformats.org/officeDocument/2006/relationships/image" Target="../media/image43.wmf"/><Relationship Id="rId4" Type="http://schemas.openxmlformats.org/officeDocument/2006/relationships/image" Target="../media/image34.wmf"/></Relationships>
</file>

<file path=ppt/drawings/_rels/vmlDrawing13.vml.rels><?xml version="1.0" encoding="UTF-8" standalone="yes"?>
<Relationships xmlns="http://schemas.openxmlformats.org/package/2006/relationships"><Relationship Id="rId3" Type="http://schemas.openxmlformats.org/officeDocument/2006/relationships/image" Target="../media/image48.wmf"/><Relationship Id="rId2" Type="http://schemas.openxmlformats.org/officeDocument/2006/relationships/image" Target="../media/image47.wmf"/><Relationship Id="rId1" Type="http://schemas.openxmlformats.org/officeDocument/2006/relationships/image" Target="../media/image46.wmf"/><Relationship Id="rId4" Type="http://schemas.openxmlformats.org/officeDocument/2006/relationships/image" Target="../media/image49.wmf"/></Relationships>
</file>

<file path=ppt/drawings/_rels/vmlDrawing14.vml.rels><?xml version="1.0" encoding="UTF-8" standalone="yes"?>
<Relationships xmlns="http://schemas.openxmlformats.org/package/2006/relationships"><Relationship Id="rId3" Type="http://schemas.openxmlformats.org/officeDocument/2006/relationships/image" Target="../media/image54.wmf"/><Relationship Id="rId2" Type="http://schemas.openxmlformats.org/officeDocument/2006/relationships/image" Target="../media/image47.wmf"/><Relationship Id="rId1" Type="http://schemas.openxmlformats.org/officeDocument/2006/relationships/image" Target="../media/image53.wmf"/><Relationship Id="rId4" Type="http://schemas.openxmlformats.org/officeDocument/2006/relationships/image" Target="../media/image49.wmf"/></Relationships>
</file>

<file path=ppt/drawings/_rels/vmlDrawing15.vml.rels><?xml version="1.0" encoding="UTF-8" standalone="yes"?>
<Relationships xmlns="http://schemas.openxmlformats.org/package/2006/relationships"><Relationship Id="rId3" Type="http://schemas.openxmlformats.org/officeDocument/2006/relationships/image" Target="../media/image58.wmf"/><Relationship Id="rId2" Type="http://schemas.openxmlformats.org/officeDocument/2006/relationships/image" Target="../media/image47.wmf"/><Relationship Id="rId1" Type="http://schemas.openxmlformats.org/officeDocument/2006/relationships/image" Target="../media/image57.wmf"/><Relationship Id="rId4" Type="http://schemas.openxmlformats.org/officeDocument/2006/relationships/image" Target="../media/image49.wmf"/></Relationships>
</file>

<file path=ppt/drawings/_rels/vmlDrawing16.vml.rels><?xml version="1.0" encoding="UTF-8" standalone="yes"?>
<Relationships xmlns="http://schemas.openxmlformats.org/package/2006/relationships"><Relationship Id="rId3" Type="http://schemas.openxmlformats.org/officeDocument/2006/relationships/image" Target="../media/image63.wmf"/><Relationship Id="rId2" Type="http://schemas.openxmlformats.org/officeDocument/2006/relationships/image" Target="../media/image62.wmf"/><Relationship Id="rId1" Type="http://schemas.openxmlformats.org/officeDocument/2006/relationships/image" Target="../media/image61.wmf"/><Relationship Id="rId4" Type="http://schemas.openxmlformats.org/officeDocument/2006/relationships/image" Target="../media/image64.wmf"/></Relationships>
</file>

<file path=ppt/drawings/_rels/vmlDrawing17.vml.rels><?xml version="1.0" encoding="UTF-8" standalone="yes"?>
<Relationships xmlns="http://schemas.openxmlformats.org/package/2006/relationships"><Relationship Id="rId3" Type="http://schemas.openxmlformats.org/officeDocument/2006/relationships/image" Target="../media/image67.wmf"/><Relationship Id="rId2" Type="http://schemas.openxmlformats.org/officeDocument/2006/relationships/image" Target="../media/image66.wmf"/><Relationship Id="rId1" Type="http://schemas.openxmlformats.org/officeDocument/2006/relationships/image" Target="../media/image65.wmf"/><Relationship Id="rId4" Type="http://schemas.openxmlformats.org/officeDocument/2006/relationships/image" Target="../media/image68.wmf"/></Relationships>
</file>

<file path=ppt/drawings/_rels/vmlDrawing18.vml.rels><?xml version="1.0" encoding="UTF-8" standalone="yes"?>
<Relationships xmlns="http://schemas.openxmlformats.org/package/2006/relationships"><Relationship Id="rId3" Type="http://schemas.openxmlformats.org/officeDocument/2006/relationships/image" Target="../media/image71.wmf"/><Relationship Id="rId2" Type="http://schemas.openxmlformats.org/officeDocument/2006/relationships/image" Target="../media/image70.wmf"/><Relationship Id="rId1" Type="http://schemas.openxmlformats.org/officeDocument/2006/relationships/image" Target="../media/image69.wmf"/><Relationship Id="rId4" Type="http://schemas.openxmlformats.org/officeDocument/2006/relationships/image" Target="../media/image68.wmf"/></Relationships>
</file>

<file path=ppt/drawings/_rels/vmlDrawing19.vml.rels><?xml version="1.0" encoding="UTF-8" standalone="yes"?>
<Relationships xmlns="http://schemas.openxmlformats.org/package/2006/relationships"><Relationship Id="rId3" Type="http://schemas.openxmlformats.org/officeDocument/2006/relationships/image" Target="../media/image75.wmf"/><Relationship Id="rId2" Type="http://schemas.openxmlformats.org/officeDocument/2006/relationships/image" Target="../media/image74.wmf"/><Relationship Id="rId1" Type="http://schemas.openxmlformats.org/officeDocument/2006/relationships/image" Target="../media/image73.wmf"/><Relationship Id="rId4" Type="http://schemas.openxmlformats.org/officeDocument/2006/relationships/image" Target="../media/image76.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9.w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77.wmf"/></Relationships>
</file>

<file path=ppt/drawings/_rels/vmlDrawing21.vml.rels><?xml version="1.0" encoding="UTF-8" standalone="yes"?>
<Relationships xmlns="http://schemas.openxmlformats.org/package/2006/relationships"><Relationship Id="rId2" Type="http://schemas.openxmlformats.org/officeDocument/2006/relationships/image" Target="../media/image81.wmf"/><Relationship Id="rId1" Type="http://schemas.openxmlformats.org/officeDocument/2006/relationships/image" Target="../media/image80.wmf"/></Relationships>
</file>

<file path=ppt/drawings/_rels/vmlDrawing22.vml.rels><?xml version="1.0" encoding="UTF-8" standalone="yes"?>
<Relationships xmlns="http://schemas.openxmlformats.org/package/2006/relationships"><Relationship Id="rId8" Type="http://schemas.openxmlformats.org/officeDocument/2006/relationships/image" Target="../media/image88.wmf"/><Relationship Id="rId3" Type="http://schemas.openxmlformats.org/officeDocument/2006/relationships/image" Target="../media/image83.wmf"/><Relationship Id="rId7" Type="http://schemas.openxmlformats.org/officeDocument/2006/relationships/image" Target="../media/image87.wmf"/><Relationship Id="rId2" Type="http://schemas.openxmlformats.org/officeDocument/2006/relationships/image" Target="../media/image82.wmf"/><Relationship Id="rId1" Type="http://schemas.openxmlformats.org/officeDocument/2006/relationships/image" Target="../media/image77.wmf"/><Relationship Id="rId6" Type="http://schemas.openxmlformats.org/officeDocument/2006/relationships/image" Target="../media/image86.wmf"/><Relationship Id="rId5" Type="http://schemas.openxmlformats.org/officeDocument/2006/relationships/image" Target="../media/image85.wmf"/><Relationship Id="rId4" Type="http://schemas.openxmlformats.org/officeDocument/2006/relationships/image" Target="../media/image84.w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91.w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92.wmf"/></Relationships>
</file>

<file path=ppt/drawings/_rels/vmlDrawing25.vml.rels><?xml version="1.0" encoding="UTF-8" standalone="yes"?>
<Relationships xmlns="http://schemas.openxmlformats.org/package/2006/relationships"><Relationship Id="rId2" Type="http://schemas.openxmlformats.org/officeDocument/2006/relationships/image" Target="../media/image94.wmf"/><Relationship Id="rId1" Type="http://schemas.openxmlformats.org/officeDocument/2006/relationships/image" Target="../media/image93.wmf"/></Relationships>
</file>

<file path=ppt/drawings/_rels/vmlDrawing26.vml.rels><?xml version="1.0" encoding="UTF-8" standalone="yes"?>
<Relationships xmlns="http://schemas.openxmlformats.org/package/2006/relationships"><Relationship Id="rId2" Type="http://schemas.openxmlformats.org/officeDocument/2006/relationships/image" Target="../media/image96.wmf"/><Relationship Id="rId1" Type="http://schemas.openxmlformats.org/officeDocument/2006/relationships/image" Target="../media/image95.wmf"/></Relationships>
</file>

<file path=ppt/drawings/_rels/vmlDrawing27.vml.rels><?xml version="1.0" encoding="UTF-8" standalone="yes"?>
<Relationships xmlns="http://schemas.openxmlformats.org/package/2006/relationships"><Relationship Id="rId3" Type="http://schemas.openxmlformats.org/officeDocument/2006/relationships/image" Target="../media/image101.wmf"/><Relationship Id="rId2" Type="http://schemas.openxmlformats.org/officeDocument/2006/relationships/image" Target="../media/image100.wmf"/><Relationship Id="rId1" Type="http://schemas.openxmlformats.org/officeDocument/2006/relationships/image" Target="../media/image99.wmf"/><Relationship Id="rId5" Type="http://schemas.openxmlformats.org/officeDocument/2006/relationships/image" Target="../media/image103.wmf"/><Relationship Id="rId4" Type="http://schemas.openxmlformats.org/officeDocument/2006/relationships/image" Target="../media/image102.wmf"/></Relationships>
</file>

<file path=ppt/drawings/_rels/vmlDrawing28.vml.rels><?xml version="1.0" encoding="UTF-8" standalone="yes"?>
<Relationships xmlns="http://schemas.openxmlformats.org/package/2006/relationships"><Relationship Id="rId3" Type="http://schemas.openxmlformats.org/officeDocument/2006/relationships/image" Target="../media/image105.wmf"/><Relationship Id="rId2" Type="http://schemas.openxmlformats.org/officeDocument/2006/relationships/image" Target="../media/image104.wmf"/><Relationship Id="rId1" Type="http://schemas.openxmlformats.org/officeDocument/2006/relationships/image" Target="../media/image101.wmf"/></Relationships>
</file>

<file path=ppt/drawings/_rels/vmlDrawing29.vml.rels><?xml version="1.0" encoding="UTF-8" standalone="yes"?>
<Relationships xmlns="http://schemas.openxmlformats.org/package/2006/relationships"><Relationship Id="rId3" Type="http://schemas.openxmlformats.org/officeDocument/2006/relationships/image" Target="../media/image108.wmf"/><Relationship Id="rId2" Type="http://schemas.openxmlformats.org/officeDocument/2006/relationships/image" Target="../media/image102.wmf"/><Relationship Id="rId1" Type="http://schemas.openxmlformats.org/officeDocument/2006/relationships/image" Target="../media/image107.wmf"/><Relationship Id="rId5" Type="http://schemas.openxmlformats.org/officeDocument/2006/relationships/image" Target="../media/image110.wmf"/><Relationship Id="rId4" Type="http://schemas.openxmlformats.org/officeDocument/2006/relationships/image" Target="../media/image109.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1.w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111.wmf"/></Relationships>
</file>

<file path=ppt/drawings/_rels/vmlDrawing31.vml.rels><?xml version="1.0" encoding="UTF-8" standalone="yes"?>
<Relationships xmlns="http://schemas.openxmlformats.org/package/2006/relationships"><Relationship Id="rId3" Type="http://schemas.openxmlformats.org/officeDocument/2006/relationships/image" Target="../media/image116.wmf"/><Relationship Id="rId2" Type="http://schemas.openxmlformats.org/officeDocument/2006/relationships/image" Target="../media/image115.wmf"/><Relationship Id="rId1" Type="http://schemas.openxmlformats.org/officeDocument/2006/relationships/image" Target="../media/image114.wmf"/></Relationships>
</file>

<file path=ppt/drawings/_rels/vmlDrawing32.vml.rels><?xml version="1.0" encoding="UTF-8" standalone="yes"?>
<Relationships xmlns="http://schemas.openxmlformats.org/package/2006/relationships"><Relationship Id="rId2" Type="http://schemas.openxmlformats.org/officeDocument/2006/relationships/image" Target="../media/image118.wmf"/><Relationship Id="rId1" Type="http://schemas.openxmlformats.org/officeDocument/2006/relationships/image" Target="../media/image117.wmf"/></Relationships>
</file>

<file path=ppt/drawings/_rels/vmlDrawing33.vml.rels><?xml version="1.0" encoding="UTF-8" standalone="yes"?>
<Relationships xmlns="http://schemas.openxmlformats.org/package/2006/relationships"><Relationship Id="rId2" Type="http://schemas.openxmlformats.org/officeDocument/2006/relationships/image" Target="../media/image120.wmf"/><Relationship Id="rId1" Type="http://schemas.openxmlformats.org/officeDocument/2006/relationships/image" Target="../media/image119.wmf"/></Relationships>
</file>

<file path=ppt/drawings/_rels/vmlDrawing34.vml.rels><?xml version="1.0" encoding="UTF-8" standalone="yes"?>
<Relationships xmlns="http://schemas.openxmlformats.org/package/2006/relationships"><Relationship Id="rId3" Type="http://schemas.openxmlformats.org/officeDocument/2006/relationships/image" Target="../media/image125.wmf"/><Relationship Id="rId7" Type="http://schemas.openxmlformats.org/officeDocument/2006/relationships/image" Target="../media/image129.wmf"/><Relationship Id="rId2" Type="http://schemas.openxmlformats.org/officeDocument/2006/relationships/image" Target="../media/image124.wmf"/><Relationship Id="rId1" Type="http://schemas.openxmlformats.org/officeDocument/2006/relationships/image" Target="../media/image123.wmf"/><Relationship Id="rId6" Type="http://schemas.openxmlformats.org/officeDocument/2006/relationships/image" Target="../media/image128.wmf"/><Relationship Id="rId5" Type="http://schemas.openxmlformats.org/officeDocument/2006/relationships/image" Target="../media/image127.wmf"/><Relationship Id="rId4" Type="http://schemas.openxmlformats.org/officeDocument/2006/relationships/image" Target="../media/image126.wmf"/></Relationships>
</file>

<file path=ppt/drawings/_rels/vmlDrawing35.vml.rels><?xml version="1.0" encoding="UTF-8" standalone="yes"?>
<Relationships xmlns="http://schemas.openxmlformats.org/package/2006/relationships"><Relationship Id="rId3" Type="http://schemas.openxmlformats.org/officeDocument/2006/relationships/image" Target="../media/image134.wmf"/><Relationship Id="rId2" Type="http://schemas.openxmlformats.org/officeDocument/2006/relationships/image" Target="../media/image133.wmf"/><Relationship Id="rId1" Type="http://schemas.openxmlformats.org/officeDocument/2006/relationships/image" Target="../media/image132.wmf"/><Relationship Id="rId6" Type="http://schemas.openxmlformats.org/officeDocument/2006/relationships/image" Target="../media/image137.wmf"/><Relationship Id="rId5" Type="http://schemas.openxmlformats.org/officeDocument/2006/relationships/image" Target="../media/image136.wmf"/><Relationship Id="rId4" Type="http://schemas.openxmlformats.org/officeDocument/2006/relationships/image" Target="../media/image135.wmf"/></Relationships>
</file>

<file path=ppt/drawings/_rels/vmlDrawing36.vml.rels><?xml version="1.0" encoding="UTF-8" standalone="yes"?>
<Relationships xmlns="http://schemas.openxmlformats.org/package/2006/relationships"><Relationship Id="rId3" Type="http://schemas.openxmlformats.org/officeDocument/2006/relationships/image" Target="../media/image140.wmf"/><Relationship Id="rId2" Type="http://schemas.openxmlformats.org/officeDocument/2006/relationships/image" Target="../media/image139.wmf"/><Relationship Id="rId1" Type="http://schemas.openxmlformats.org/officeDocument/2006/relationships/image" Target="../media/image138.wmf"/><Relationship Id="rId5" Type="http://schemas.openxmlformats.org/officeDocument/2006/relationships/image" Target="../media/image142.wmf"/><Relationship Id="rId4" Type="http://schemas.openxmlformats.org/officeDocument/2006/relationships/image" Target="../media/image141.wmf"/></Relationships>
</file>

<file path=ppt/drawings/_rels/vmlDrawing37.vml.rels><?xml version="1.0" encoding="UTF-8" standalone="yes"?>
<Relationships xmlns="http://schemas.openxmlformats.org/package/2006/relationships"><Relationship Id="rId2" Type="http://schemas.openxmlformats.org/officeDocument/2006/relationships/image" Target="../media/image143.wmf"/><Relationship Id="rId1" Type="http://schemas.openxmlformats.org/officeDocument/2006/relationships/image" Target="../media/image117.wmf"/></Relationships>
</file>

<file path=ppt/drawings/_rels/vmlDrawing38.vml.rels><?xml version="1.0" encoding="UTF-8" standalone="yes"?>
<Relationships xmlns="http://schemas.openxmlformats.org/package/2006/relationships"><Relationship Id="rId2" Type="http://schemas.openxmlformats.org/officeDocument/2006/relationships/image" Target="../media/image145.wmf"/><Relationship Id="rId1" Type="http://schemas.openxmlformats.org/officeDocument/2006/relationships/image" Target="../media/image144.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13.wmf"/><Relationship Id="rId1" Type="http://schemas.openxmlformats.org/officeDocument/2006/relationships/image" Target="../media/image12.w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15.wmf"/><Relationship Id="rId1" Type="http://schemas.openxmlformats.org/officeDocument/2006/relationships/image" Target="../media/image14.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19.wmf"/><Relationship Id="rId2" Type="http://schemas.openxmlformats.org/officeDocument/2006/relationships/image" Target="../media/image18.wmf"/><Relationship Id="rId1" Type="http://schemas.openxmlformats.org/officeDocument/2006/relationships/image" Target="../media/image17.wmf"/><Relationship Id="rId6" Type="http://schemas.openxmlformats.org/officeDocument/2006/relationships/image" Target="../media/image22.wmf"/><Relationship Id="rId5" Type="http://schemas.openxmlformats.org/officeDocument/2006/relationships/image" Target="../media/image21.wmf"/><Relationship Id="rId4" Type="http://schemas.openxmlformats.org/officeDocument/2006/relationships/image" Target="../media/image20.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3.w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27.wmf"/><Relationship Id="rId2" Type="http://schemas.openxmlformats.org/officeDocument/2006/relationships/image" Target="../media/image26.wmf"/><Relationship Id="rId1" Type="http://schemas.openxmlformats.org/officeDocument/2006/relationships/image" Target="../media/image25.wmf"/><Relationship Id="rId4" Type="http://schemas.openxmlformats.org/officeDocument/2006/relationships/image" Target="../media/image28.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29.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79425"/>
          </a:xfrm>
          <a:prstGeom prst="rect">
            <a:avLst/>
          </a:prstGeom>
        </p:spPr>
        <p:txBody>
          <a:bodyPr vert="horz" lIns="96661" tIns="48331" rIns="96661" bIns="48331" rtlCol="0"/>
          <a:lstStyle>
            <a:lvl1pPr algn="l">
              <a:defRPr sz="1300"/>
            </a:lvl1pPr>
          </a:lstStyle>
          <a:p>
            <a:pPr>
              <a:defRPr/>
            </a:pPr>
            <a:endParaRPr lang="en-US"/>
          </a:p>
        </p:txBody>
      </p:sp>
      <p:sp>
        <p:nvSpPr>
          <p:cNvPr id="3" name="Date Placeholder 2"/>
          <p:cNvSpPr>
            <a:spLocks noGrp="1"/>
          </p:cNvSpPr>
          <p:nvPr>
            <p:ph type="dt" sz="quarter" idx="1"/>
          </p:nvPr>
        </p:nvSpPr>
        <p:spPr>
          <a:xfrm>
            <a:off x="4143375" y="0"/>
            <a:ext cx="3170238" cy="479425"/>
          </a:xfrm>
          <a:prstGeom prst="rect">
            <a:avLst/>
          </a:prstGeom>
        </p:spPr>
        <p:txBody>
          <a:bodyPr vert="horz" lIns="96661" tIns="48331" rIns="96661" bIns="48331" rtlCol="0"/>
          <a:lstStyle>
            <a:lvl1pPr algn="r">
              <a:defRPr sz="1300"/>
            </a:lvl1pPr>
          </a:lstStyle>
          <a:p>
            <a:pPr>
              <a:defRPr/>
            </a:pPr>
            <a:r>
              <a:rPr lang="en-US" smtClean="0"/>
              <a:t>5/25/2018</a:t>
            </a:r>
            <a:endParaRPr lang="en-US"/>
          </a:p>
        </p:txBody>
      </p:sp>
      <p:sp>
        <p:nvSpPr>
          <p:cNvPr id="4" name="Footer Placeholder 3"/>
          <p:cNvSpPr>
            <a:spLocks noGrp="1"/>
          </p:cNvSpPr>
          <p:nvPr>
            <p:ph type="ftr" sz="quarter" idx="2"/>
          </p:nvPr>
        </p:nvSpPr>
        <p:spPr>
          <a:xfrm>
            <a:off x="0" y="9120188"/>
            <a:ext cx="3170238" cy="479425"/>
          </a:xfrm>
          <a:prstGeom prst="rect">
            <a:avLst/>
          </a:prstGeom>
        </p:spPr>
        <p:txBody>
          <a:bodyPr vert="horz" lIns="96661" tIns="48331" rIns="96661" bIns="48331" rtlCol="0" anchor="b"/>
          <a:lstStyle>
            <a:lvl1pPr algn="l">
              <a:defRPr sz="1300"/>
            </a:lvl1pPr>
          </a:lstStyle>
          <a:p>
            <a:pPr>
              <a:defRPr/>
            </a:pPr>
            <a:endParaRPr lang="en-US"/>
          </a:p>
        </p:txBody>
      </p:sp>
      <p:sp>
        <p:nvSpPr>
          <p:cNvPr id="5" name="Slide Number Placeholder 4"/>
          <p:cNvSpPr>
            <a:spLocks noGrp="1"/>
          </p:cNvSpPr>
          <p:nvPr>
            <p:ph type="sldNum" sz="quarter" idx="3"/>
          </p:nvPr>
        </p:nvSpPr>
        <p:spPr>
          <a:xfrm>
            <a:off x="4143375" y="9120188"/>
            <a:ext cx="3170238" cy="479425"/>
          </a:xfrm>
          <a:prstGeom prst="rect">
            <a:avLst/>
          </a:prstGeom>
        </p:spPr>
        <p:txBody>
          <a:bodyPr vert="horz" lIns="96661" tIns="48331" rIns="96661" bIns="48331" rtlCol="0" anchor="b"/>
          <a:lstStyle>
            <a:lvl1pPr algn="r">
              <a:defRPr sz="1300"/>
            </a:lvl1pPr>
          </a:lstStyle>
          <a:p>
            <a:pPr>
              <a:defRPr/>
            </a:pPr>
            <a:fld id="{436EAE7C-F491-4D23-9CC9-F6C9A2E687BA}" type="slidenum">
              <a:rPr lang="en-US"/>
              <a:pPr>
                <a:defRPr/>
              </a:pPr>
              <a:t>‹#›</a:t>
            </a:fld>
            <a:endParaRPr lang="en-US"/>
          </a:p>
        </p:txBody>
      </p:sp>
    </p:spTree>
    <p:extLst>
      <p:ext uri="{BB962C8B-B14F-4D97-AF65-F5344CB8AC3E}">
        <p14:creationId xmlns="" xmlns:p14="http://schemas.microsoft.com/office/powerpoint/2010/main" val="858449469"/>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79425"/>
          </a:xfrm>
          <a:prstGeom prst="rect">
            <a:avLst/>
          </a:prstGeom>
        </p:spPr>
        <p:txBody>
          <a:bodyPr vert="horz" lIns="96661" tIns="48331" rIns="96661" bIns="48331" rtlCol="0"/>
          <a:lstStyle>
            <a:lvl1pPr algn="l" fontAlgn="auto">
              <a:spcBef>
                <a:spcPts val="0"/>
              </a:spcBef>
              <a:spcAft>
                <a:spcPts val="0"/>
              </a:spcAft>
              <a:defRPr sz="1300">
                <a:latin typeface="+mn-lt"/>
              </a:defRPr>
            </a:lvl1pPr>
          </a:lstStyle>
          <a:p>
            <a:pPr>
              <a:defRPr/>
            </a:pPr>
            <a:endParaRPr lang="en-US"/>
          </a:p>
        </p:txBody>
      </p:sp>
      <p:sp>
        <p:nvSpPr>
          <p:cNvPr id="3" name="Date Placeholder 2"/>
          <p:cNvSpPr>
            <a:spLocks noGrp="1"/>
          </p:cNvSpPr>
          <p:nvPr>
            <p:ph type="dt" idx="1"/>
          </p:nvPr>
        </p:nvSpPr>
        <p:spPr>
          <a:xfrm>
            <a:off x="4143375" y="0"/>
            <a:ext cx="3170238" cy="479425"/>
          </a:xfrm>
          <a:prstGeom prst="rect">
            <a:avLst/>
          </a:prstGeom>
        </p:spPr>
        <p:txBody>
          <a:bodyPr vert="horz" lIns="96661" tIns="48331" rIns="96661" bIns="48331" rtlCol="0"/>
          <a:lstStyle>
            <a:lvl1pPr algn="r" fontAlgn="auto">
              <a:spcBef>
                <a:spcPts val="0"/>
              </a:spcBef>
              <a:spcAft>
                <a:spcPts val="0"/>
              </a:spcAft>
              <a:defRPr sz="1300">
                <a:latin typeface="+mn-lt"/>
              </a:defRPr>
            </a:lvl1pPr>
          </a:lstStyle>
          <a:p>
            <a:pPr>
              <a:defRPr/>
            </a:pPr>
            <a:r>
              <a:rPr lang="en-US" smtClean="0"/>
              <a:t>5/25/2018</a:t>
            </a:r>
            <a:endParaRPr lang="en-US"/>
          </a:p>
        </p:txBody>
      </p:sp>
      <p:sp>
        <p:nvSpPr>
          <p:cNvPr id="4" name="Slide Image Placeholder 3"/>
          <p:cNvSpPr>
            <a:spLocks noGrp="1" noRot="1" noChangeAspect="1"/>
          </p:cNvSpPr>
          <p:nvPr>
            <p:ph type="sldImg" idx="2"/>
          </p:nvPr>
        </p:nvSpPr>
        <p:spPr>
          <a:xfrm>
            <a:off x="1257300" y="720725"/>
            <a:ext cx="4800600" cy="3600450"/>
          </a:xfrm>
          <a:prstGeom prst="rect">
            <a:avLst/>
          </a:prstGeom>
          <a:noFill/>
          <a:ln w="12700">
            <a:solidFill>
              <a:prstClr val="black"/>
            </a:solidFill>
          </a:ln>
        </p:spPr>
        <p:txBody>
          <a:bodyPr vert="horz" lIns="96661" tIns="48331" rIns="96661" bIns="48331" rtlCol="0" anchor="ctr"/>
          <a:lstStyle/>
          <a:p>
            <a:pPr lvl="0"/>
            <a:endParaRPr lang="en-US" noProof="0" smtClean="0"/>
          </a:p>
        </p:txBody>
      </p:sp>
      <p:sp>
        <p:nvSpPr>
          <p:cNvPr id="5" name="Notes Placeholder 4"/>
          <p:cNvSpPr>
            <a:spLocks noGrp="1"/>
          </p:cNvSpPr>
          <p:nvPr>
            <p:ph type="body" sz="quarter" idx="3"/>
          </p:nvPr>
        </p:nvSpPr>
        <p:spPr>
          <a:xfrm>
            <a:off x="731838" y="4560888"/>
            <a:ext cx="5851525" cy="4319587"/>
          </a:xfrm>
          <a:prstGeom prst="rect">
            <a:avLst/>
          </a:prstGeom>
        </p:spPr>
        <p:txBody>
          <a:bodyPr vert="horz" lIns="96661" tIns="48331" rIns="96661" bIns="48331"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6" name="Footer Placeholder 5"/>
          <p:cNvSpPr>
            <a:spLocks noGrp="1"/>
          </p:cNvSpPr>
          <p:nvPr>
            <p:ph type="ftr" sz="quarter" idx="4"/>
          </p:nvPr>
        </p:nvSpPr>
        <p:spPr>
          <a:xfrm>
            <a:off x="0" y="9120188"/>
            <a:ext cx="3170238" cy="479425"/>
          </a:xfrm>
          <a:prstGeom prst="rect">
            <a:avLst/>
          </a:prstGeom>
        </p:spPr>
        <p:txBody>
          <a:bodyPr vert="horz" lIns="96661" tIns="48331" rIns="96661" bIns="48331" rtlCol="0" anchor="b"/>
          <a:lstStyle>
            <a:lvl1pPr algn="l" fontAlgn="auto">
              <a:spcBef>
                <a:spcPts val="0"/>
              </a:spcBef>
              <a:spcAft>
                <a:spcPts val="0"/>
              </a:spcAft>
              <a:defRPr sz="1300">
                <a:latin typeface="+mn-lt"/>
              </a:defRPr>
            </a:lvl1pPr>
          </a:lstStyle>
          <a:p>
            <a:pPr>
              <a:defRPr/>
            </a:pPr>
            <a:endParaRPr lang="en-US"/>
          </a:p>
        </p:txBody>
      </p:sp>
      <p:sp>
        <p:nvSpPr>
          <p:cNvPr id="7" name="Slide Number Placeholder 6"/>
          <p:cNvSpPr>
            <a:spLocks noGrp="1"/>
          </p:cNvSpPr>
          <p:nvPr>
            <p:ph type="sldNum" sz="quarter" idx="5"/>
          </p:nvPr>
        </p:nvSpPr>
        <p:spPr>
          <a:xfrm>
            <a:off x="4143375" y="9120188"/>
            <a:ext cx="3170238" cy="479425"/>
          </a:xfrm>
          <a:prstGeom prst="rect">
            <a:avLst/>
          </a:prstGeom>
        </p:spPr>
        <p:txBody>
          <a:bodyPr vert="horz" lIns="96661" tIns="48331" rIns="96661" bIns="48331" rtlCol="0" anchor="b"/>
          <a:lstStyle>
            <a:lvl1pPr algn="r" fontAlgn="auto">
              <a:spcBef>
                <a:spcPts val="0"/>
              </a:spcBef>
              <a:spcAft>
                <a:spcPts val="0"/>
              </a:spcAft>
              <a:defRPr sz="1300">
                <a:latin typeface="+mn-lt"/>
              </a:defRPr>
            </a:lvl1pPr>
          </a:lstStyle>
          <a:p>
            <a:pPr>
              <a:defRPr/>
            </a:pPr>
            <a:fld id="{290BB924-83FF-402A-AFC6-CE1C1F69D530}" type="slidenum">
              <a:rPr lang="en-US"/>
              <a:pPr>
                <a:defRPr/>
              </a:pPr>
              <a:t>‹#›</a:t>
            </a:fld>
            <a:endParaRPr lang="en-US"/>
          </a:p>
        </p:txBody>
      </p:sp>
    </p:spTree>
    <p:extLst>
      <p:ext uri="{BB962C8B-B14F-4D97-AF65-F5344CB8AC3E}">
        <p14:creationId xmlns="" xmlns:p14="http://schemas.microsoft.com/office/powerpoint/2010/main" val="1288208834"/>
      </p:ext>
    </p:extLst>
  </p:cSld>
  <p:clrMap bg1="lt1" tx1="dk1" bg2="lt2" tx2="dk2" accent1="accent1" accent2="accent2" accent3="accent3" accent4="accent4" accent5="accent5" accent6="accent6" hlink="hlink" folHlink="folHlink"/>
  <p:hf hdr="0" ftr="0"/>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r>
              <a:rPr lang="en-US" smtClean="0"/>
              <a:t>Click to edit Master title style</a:t>
            </a:r>
            <a:endParaRPr lang="en-US"/>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pPr>
              <a:defRPr/>
            </a:pPr>
            <a:fld id="{8AD0759F-AF48-4A03-83F2-B7D5ABA65BB2}" type="datetime1">
              <a:rPr lang="en-US" smtClean="0"/>
              <a:pPr>
                <a:defRPr/>
              </a:pPr>
              <a:t>3/6/2020</a:t>
            </a:fld>
            <a:endParaRPr lang="en-US"/>
          </a:p>
        </p:txBody>
      </p:sp>
      <p:sp>
        <p:nvSpPr>
          <p:cNvPr id="5" name="Footer Placeholder 4"/>
          <p:cNvSpPr>
            <a:spLocks noGrp="1"/>
          </p:cNvSpPr>
          <p:nvPr>
            <p:ph type="ftr" sz="quarter" idx="11"/>
          </p:nvPr>
        </p:nvSpPr>
        <p:spPr/>
        <p:txBody>
          <a:bodyPr/>
          <a:lstStyle/>
          <a:p>
            <a:pPr>
              <a:defRPr/>
            </a:pPr>
            <a:r>
              <a:rPr lang="en-US" smtClean="0"/>
              <a:t>SNIST/BT/Ravindra/IPR-5</a:t>
            </a:r>
            <a:endParaRPr lang="en-US"/>
          </a:p>
        </p:txBody>
      </p:sp>
      <p:sp>
        <p:nvSpPr>
          <p:cNvPr id="6" name="Slide Number Placeholder 5"/>
          <p:cNvSpPr>
            <a:spLocks noGrp="1"/>
          </p:cNvSpPr>
          <p:nvPr>
            <p:ph type="sldNum" sz="quarter" idx="12"/>
          </p:nvPr>
        </p:nvSpPr>
        <p:spPr/>
        <p:txBody>
          <a:bodyPr/>
          <a:lstStyle/>
          <a:p>
            <a:pPr>
              <a:defRPr/>
            </a:pPr>
            <a:fld id="{6B6F0E7A-74B9-4104-9E08-2DD85BC61E62}" type="slidenum">
              <a:rPr lang="en-US" smtClean="0"/>
              <a:pPr>
                <a:defRPr/>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a:defRPr/>
            </a:pPr>
            <a:fld id="{70E6713C-2BA4-4208-AFB2-B89CA6F6D8E0}" type="datetime1">
              <a:rPr lang="en-US" smtClean="0"/>
              <a:pPr>
                <a:defRPr/>
              </a:pPr>
              <a:t>3/6/2020</a:t>
            </a:fld>
            <a:endParaRPr lang="en-US"/>
          </a:p>
        </p:txBody>
      </p:sp>
      <p:sp>
        <p:nvSpPr>
          <p:cNvPr id="5" name="Footer Placeholder 4"/>
          <p:cNvSpPr>
            <a:spLocks noGrp="1"/>
          </p:cNvSpPr>
          <p:nvPr>
            <p:ph type="ftr" sz="quarter" idx="11"/>
          </p:nvPr>
        </p:nvSpPr>
        <p:spPr/>
        <p:txBody>
          <a:bodyPr/>
          <a:lstStyle/>
          <a:p>
            <a:pPr>
              <a:defRPr/>
            </a:pPr>
            <a:r>
              <a:rPr lang="en-US" smtClean="0"/>
              <a:t>SNIST/BT/Ravindra/IPR-5</a:t>
            </a:r>
            <a:endParaRPr lang="en-US"/>
          </a:p>
        </p:txBody>
      </p:sp>
      <p:sp>
        <p:nvSpPr>
          <p:cNvPr id="6" name="Slide Number Placeholder 5"/>
          <p:cNvSpPr>
            <a:spLocks noGrp="1"/>
          </p:cNvSpPr>
          <p:nvPr>
            <p:ph type="sldNum" sz="quarter" idx="12"/>
          </p:nvPr>
        </p:nvSpPr>
        <p:spPr/>
        <p:txBody>
          <a:bodyPr/>
          <a:lstStyle/>
          <a:p>
            <a:pPr>
              <a:defRPr/>
            </a:pPr>
            <a:fld id="{6E5A0ECE-0214-476A-80AE-D0C2414A4824}" type="slidenum">
              <a:rPr lang="en-US" smtClean="0"/>
              <a:pPr>
                <a:defRPr/>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a:defRPr/>
            </a:pPr>
            <a:fld id="{2C778AEE-CEFB-4B36-AD7D-C568560E876F}" type="datetime1">
              <a:rPr lang="en-US" smtClean="0"/>
              <a:pPr>
                <a:defRPr/>
              </a:pPr>
              <a:t>3/6/2020</a:t>
            </a:fld>
            <a:endParaRPr lang="en-US"/>
          </a:p>
        </p:txBody>
      </p:sp>
      <p:sp>
        <p:nvSpPr>
          <p:cNvPr id="5" name="Footer Placeholder 4"/>
          <p:cNvSpPr>
            <a:spLocks noGrp="1"/>
          </p:cNvSpPr>
          <p:nvPr>
            <p:ph type="ftr" sz="quarter" idx="11"/>
          </p:nvPr>
        </p:nvSpPr>
        <p:spPr/>
        <p:txBody>
          <a:bodyPr/>
          <a:lstStyle/>
          <a:p>
            <a:pPr>
              <a:defRPr/>
            </a:pPr>
            <a:r>
              <a:rPr lang="en-US" smtClean="0"/>
              <a:t>SNIST/BT/Ravindra/IPR-5</a:t>
            </a:r>
            <a:endParaRPr lang="en-US"/>
          </a:p>
        </p:txBody>
      </p:sp>
      <p:sp>
        <p:nvSpPr>
          <p:cNvPr id="6" name="Slide Number Placeholder 5"/>
          <p:cNvSpPr>
            <a:spLocks noGrp="1"/>
          </p:cNvSpPr>
          <p:nvPr>
            <p:ph type="sldNum" sz="quarter" idx="12"/>
          </p:nvPr>
        </p:nvSpPr>
        <p:spPr/>
        <p:txBody>
          <a:bodyPr/>
          <a:lstStyle/>
          <a:p>
            <a:pPr>
              <a:defRPr/>
            </a:pPr>
            <a:fld id="{D8960301-5C02-455D-AAB7-58F40AEDCAF8}" type="slidenum">
              <a:rPr lang="en-US" smtClean="0"/>
              <a:pPr>
                <a:defRPr/>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a:defRPr/>
            </a:pPr>
            <a:fld id="{C73510A3-44D8-4FDB-A69B-BF8E1A828E3E}" type="datetime1">
              <a:rPr lang="en-US" smtClean="0"/>
              <a:pPr>
                <a:defRPr/>
              </a:pPr>
              <a:t>3/6/2020</a:t>
            </a:fld>
            <a:endParaRPr lang="en-US"/>
          </a:p>
        </p:txBody>
      </p:sp>
      <p:sp>
        <p:nvSpPr>
          <p:cNvPr id="5" name="Footer Placeholder 4"/>
          <p:cNvSpPr>
            <a:spLocks noGrp="1"/>
          </p:cNvSpPr>
          <p:nvPr>
            <p:ph type="ftr" sz="quarter" idx="11"/>
          </p:nvPr>
        </p:nvSpPr>
        <p:spPr/>
        <p:txBody>
          <a:bodyPr/>
          <a:lstStyle/>
          <a:p>
            <a:pPr>
              <a:defRPr/>
            </a:pPr>
            <a:r>
              <a:rPr lang="en-US" smtClean="0"/>
              <a:t>SNIST/BT/Ravindra/IPR-5</a:t>
            </a:r>
            <a:endParaRPr lang="en-US"/>
          </a:p>
        </p:txBody>
      </p:sp>
      <p:sp>
        <p:nvSpPr>
          <p:cNvPr id="6" name="Slide Number Placeholder 5"/>
          <p:cNvSpPr>
            <a:spLocks noGrp="1"/>
          </p:cNvSpPr>
          <p:nvPr>
            <p:ph type="sldNum" sz="quarter" idx="12"/>
          </p:nvPr>
        </p:nvSpPr>
        <p:spPr/>
        <p:txBody>
          <a:bodyPr/>
          <a:lstStyle/>
          <a:p>
            <a:pPr>
              <a:defRPr/>
            </a:pPr>
            <a:fld id="{515712E1-7156-41BD-B554-C6FA83B2F84E}" type="slidenum">
              <a:rPr lang="en-US" smtClean="0"/>
              <a:pPr>
                <a:defRPr/>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4500"/>
            </a:lvl1pPr>
          </a:lstStyle>
          <a:p>
            <a:r>
              <a:rPr lang="en-US" smtClean="0"/>
              <a:t>Click to edit Master title style</a:t>
            </a:r>
            <a:endParaRPr lang="en-US"/>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pPr>
              <a:defRPr/>
            </a:pPr>
            <a:fld id="{5C921BA8-4B4B-4178-98E0-097457E09E25}" type="datetime1">
              <a:rPr lang="en-US" smtClean="0"/>
              <a:pPr>
                <a:defRPr/>
              </a:pPr>
              <a:t>3/6/2020</a:t>
            </a:fld>
            <a:endParaRPr lang="en-US"/>
          </a:p>
        </p:txBody>
      </p:sp>
      <p:sp>
        <p:nvSpPr>
          <p:cNvPr id="5" name="Footer Placeholder 4"/>
          <p:cNvSpPr>
            <a:spLocks noGrp="1"/>
          </p:cNvSpPr>
          <p:nvPr>
            <p:ph type="ftr" sz="quarter" idx="11"/>
          </p:nvPr>
        </p:nvSpPr>
        <p:spPr/>
        <p:txBody>
          <a:bodyPr/>
          <a:lstStyle/>
          <a:p>
            <a:pPr>
              <a:defRPr/>
            </a:pPr>
            <a:r>
              <a:rPr lang="en-US" smtClean="0"/>
              <a:t>SNIST/BT/Ravindra/IPR-5</a:t>
            </a:r>
            <a:endParaRPr lang="en-US"/>
          </a:p>
        </p:txBody>
      </p:sp>
      <p:sp>
        <p:nvSpPr>
          <p:cNvPr id="6" name="Slide Number Placeholder 5"/>
          <p:cNvSpPr>
            <a:spLocks noGrp="1"/>
          </p:cNvSpPr>
          <p:nvPr>
            <p:ph type="sldNum" sz="quarter" idx="12"/>
          </p:nvPr>
        </p:nvSpPr>
        <p:spPr/>
        <p:txBody>
          <a:bodyPr/>
          <a:lstStyle/>
          <a:p>
            <a:pPr>
              <a:defRPr/>
            </a:pPr>
            <a:fld id="{583EDBC6-2D70-4354-B65D-3DA8A3DB9728}" type="slidenum">
              <a:rPr lang="en-US" smtClean="0"/>
              <a:pPr>
                <a:defRPr/>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286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291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pPr>
              <a:defRPr/>
            </a:pPr>
            <a:fld id="{4198EF2D-4766-4A72-85CA-E36B6E55DEB6}" type="datetime1">
              <a:rPr lang="en-US" smtClean="0"/>
              <a:pPr>
                <a:defRPr/>
              </a:pPr>
              <a:t>3/6/2020</a:t>
            </a:fld>
            <a:endParaRPr lang="en-US"/>
          </a:p>
        </p:txBody>
      </p:sp>
      <p:sp>
        <p:nvSpPr>
          <p:cNvPr id="6" name="Footer Placeholder 5"/>
          <p:cNvSpPr>
            <a:spLocks noGrp="1"/>
          </p:cNvSpPr>
          <p:nvPr>
            <p:ph type="ftr" sz="quarter" idx="11"/>
          </p:nvPr>
        </p:nvSpPr>
        <p:spPr/>
        <p:txBody>
          <a:bodyPr/>
          <a:lstStyle/>
          <a:p>
            <a:pPr>
              <a:defRPr/>
            </a:pPr>
            <a:r>
              <a:rPr lang="en-US" smtClean="0"/>
              <a:t>SNIST/BT/Ravindra/IPR-5</a:t>
            </a:r>
            <a:endParaRPr lang="en-US"/>
          </a:p>
        </p:txBody>
      </p:sp>
      <p:sp>
        <p:nvSpPr>
          <p:cNvPr id="7" name="Slide Number Placeholder 6"/>
          <p:cNvSpPr>
            <a:spLocks noGrp="1"/>
          </p:cNvSpPr>
          <p:nvPr>
            <p:ph type="sldNum" sz="quarter" idx="12"/>
          </p:nvPr>
        </p:nvSpPr>
        <p:spPr/>
        <p:txBody>
          <a:bodyPr/>
          <a:lstStyle/>
          <a:p>
            <a:pPr>
              <a:defRPr/>
            </a:pPr>
            <a:fld id="{80BB427A-30BC-4D3F-891B-0D44DD3A402A}" type="slidenum">
              <a:rPr lang="en-US" smtClean="0"/>
              <a:pPr>
                <a:defRPr/>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pPr>
              <a:defRPr/>
            </a:pPr>
            <a:fld id="{C7A95B44-464D-4A95-86FD-FB64E03BB18B}" type="datetime1">
              <a:rPr lang="en-US" smtClean="0"/>
              <a:pPr>
                <a:defRPr/>
              </a:pPr>
              <a:t>3/6/2020</a:t>
            </a:fld>
            <a:endParaRPr lang="en-US"/>
          </a:p>
        </p:txBody>
      </p:sp>
      <p:sp>
        <p:nvSpPr>
          <p:cNvPr id="8" name="Footer Placeholder 7"/>
          <p:cNvSpPr>
            <a:spLocks noGrp="1"/>
          </p:cNvSpPr>
          <p:nvPr>
            <p:ph type="ftr" sz="quarter" idx="11"/>
          </p:nvPr>
        </p:nvSpPr>
        <p:spPr/>
        <p:txBody>
          <a:bodyPr/>
          <a:lstStyle/>
          <a:p>
            <a:pPr>
              <a:defRPr/>
            </a:pPr>
            <a:r>
              <a:rPr lang="en-US" smtClean="0"/>
              <a:t>SNIST/BT/Ravindra/IPR-5</a:t>
            </a:r>
            <a:endParaRPr lang="en-US"/>
          </a:p>
        </p:txBody>
      </p:sp>
      <p:sp>
        <p:nvSpPr>
          <p:cNvPr id="9" name="Slide Number Placeholder 8"/>
          <p:cNvSpPr>
            <a:spLocks noGrp="1"/>
          </p:cNvSpPr>
          <p:nvPr>
            <p:ph type="sldNum" sz="quarter" idx="12"/>
          </p:nvPr>
        </p:nvSpPr>
        <p:spPr/>
        <p:txBody>
          <a:bodyPr/>
          <a:lstStyle/>
          <a:p>
            <a:pPr>
              <a:defRPr/>
            </a:pPr>
            <a:fld id="{EEC98A2D-6137-487D-AF80-58A475154F3A}" type="slidenum">
              <a:rPr lang="en-US" smtClean="0"/>
              <a:pPr>
                <a:defRPr/>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pPr>
              <a:defRPr/>
            </a:pPr>
            <a:fld id="{4609A5BA-3048-4605-BBEE-1202010B3FDA}" type="datetime1">
              <a:rPr lang="en-US" smtClean="0"/>
              <a:pPr>
                <a:defRPr/>
              </a:pPr>
              <a:t>3/6/2020</a:t>
            </a:fld>
            <a:endParaRPr lang="en-US"/>
          </a:p>
        </p:txBody>
      </p:sp>
      <p:sp>
        <p:nvSpPr>
          <p:cNvPr id="4" name="Footer Placeholder 3"/>
          <p:cNvSpPr>
            <a:spLocks noGrp="1"/>
          </p:cNvSpPr>
          <p:nvPr>
            <p:ph type="ftr" sz="quarter" idx="11"/>
          </p:nvPr>
        </p:nvSpPr>
        <p:spPr/>
        <p:txBody>
          <a:bodyPr/>
          <a:lstStyle/>
          <a:p>
            <a:pPr>
              <a:defRPr/>
            </a:pPr>
            <a:r>
              <a:rPr lang="en-US" smtClean="0"/>
              <a:t>SNIST/BT/Ravindra/IPR-5</a:t>
            </a:r>
            <a:endParaRPr lang="en-US"/>
          </a:p>
        </p:txBody>
      </p:sp>
      <p:sp>
        <p:nvSpPr>
          <p:cNvPr id="5" name="Slide Number Placeholder 4"/>
          <p:cNvSpPr>
            <a:spLocks noGrp="1"/>
          </p:cNvSpPr>
          <p:nvPr>
            <p:ph type="sldNum" sz="quarter" idx="12"/>
          </p:nvPr>
        </p:nvSpPr>
        <p:spPr/>
        <p:txBody>
          <a:bodyPr/>
          <a:lstStyle/>
          <a:p>
            <a:pPr>
              <a:defRPr/>
            </a:pPr>
            <a:fld id="{C0DFEAFC-6061-45AB-9C46-8E054562E5DB}" type="slidenum">
              <a:rPr lang="en-US" smtClean="0"/>
              <a:pPr>
                <a:defRPr/>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67D7ADA1-0C5A-4050-AD8C-9681C3E7731C}" type="datetime1">
              <a:rPr lang="en-US" smtClean="0"/>
              <a:pPr>
                <a:defRPr/>
              </a:pPr>
              <a:t>3/6/2020</a:t>
            </a:fld>
            <a:endParaRPr lang="en-US"/>
          </a:p>
        </p:txBody>
      </p:sp>
      <p:sp>
        <p:nvSpPr>
          <p:cNvPr id="3" name="Footer Placeholder 2"/>
          <p:cNvSpPr>
            <a:spLocks noGrp="1"/>
          </p:cNvSpPr>
          <p:nvPr>
            <p:ph type="ftr" sz="quarter" idx="11"/>
          </p:nvPr>
        </p:nvSpPr>
        <p:spPr/>
        <p:txBody>
          <a:bodyPr/>
          <a:lstStyle/>
          <a:p>
            <a:pPr>
              <a:defRPr/>
            </a:pPr>
            <a:r>
              <a:rPr lang="en-US" smtClean="0"/>
              <a:t>SNIST/BT/Ravindra/IPR-5</a:t>
            </a:r>
            <a:endParaRPr lang="en-US"/>
          </a:p>
        </p:txBody>
      </p:sp>
      <p:sp>
        <p:nvSpPr>
          <p:cNvPr id="4" name="Slide Number Placeholder 3"/>
          <p:cNvSpPr>
            <a:spLocks noGrp="1"/>
          </p:cNvSpPr>
          <p:nvPr>
            <p:ph type="sldNum" sz="quarter" idx="12"/>
          </p:nvPr>
        </p:nvSpPr>
        <p:spPr/>
        <p:txBody>
          <a:bodyPr/>
          <a:lstStyle/>
          <a:p>
            <a:pPr>
              <a:defRPr/>
            </a:pPr>
            <a:fld id="{318E2DFC-155D-46F1-94F5-3992C1D979AC}" type="slidenum">
              <a:rPr lang="en-US" smtClean="0"/>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smtClean="0"/>
              <a:t>Click to edit Master title style</a:t>
            </a:r>
            <a:endParaRPr lang="en-US"/>
          </a:p>
        </p:txBody>
      </p:sp>
      <p:sp>
        <p:nvSpPr>
          <p:cNvPr id="3" name="Content Placeholder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pPr>
              <a:defRPr/>
            </a:pPr>
            <a:fld id="{F9366EEA-8DCE-40D7-9141-EF296BF4E994}" type="datetime1">
              <a:rPr lang="en-US" smtClean="0"/>
              <a:pPr>
                <a:defRPr/>
              </a:pPr>
              <a:t>3/6/2020</a:t>
            </a:fld>
            <a:endParaRPr lang="en-US"/>
          </a:p>
        </p:txBody>
      </p:sp>
      <p:sp>
        <p:nvSpPr>
          <p:cNvPr id="6" name="Footer Placeholder 5"/>
          <p:cNvSpPr>
            <a:spLocks noGrp="1"/>
          </p:cNvSpPr>
          <p:nvPr>
            <p:ph type="ftr" sz="quarter" idx="11"/>
          </p:nvPr>
        </p:nvSpPr>
        <p:spPr/>
        <p:txBody>
          <a:bodyPr/>
          <a:lstStyle/>
          <a:p>
            <a:pPr>
              <a:defRPr/>
            </a:pPr>
            <a:r>
              <a:rPr lang="en-US" smtClean="0"/>
              <a:t>SNIST/BT/Ravindra/IPR-5</a:t>
            </a:r>
            <a:endParaRPr lang="en-US"/>
          </a:p>
        </p:txBody>
      </p:sp>
      <p:sp>
        <p:nvSpPr>
          <p:cNvPr id="7" name="Slide Number Placeholder 6"/>
          <p:cNvSpPr>
            <a:spLocks noGrp="1"/>
          </p:cNvSpPr>
          <p:nvPr>
            <p:ph type="sldNum" sz="quarter" idx="12"/>
          </p:nvPr>
        </p:nvSpPr>
        <p:spPr/>
        <p:txBody>
          <a:bodyPr/>
          <a:lstStyle/>
          <a:p>
            <a:pPr>
              <a:defRPr/>
            </a:pPr>
            <a:fld id="{801D70C1-6BC0-488D-A8FE-2932C6B188A0}" type="slidenum">
              <a:rPr lang="en-US" smtClean="0"/>
              <a:pPr>
                <a:defRPr/>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smtClean="0"/>
              <a:t>Click to edit Master title style</a:t>
            </a:r>
            <a:endParaRPr lang="en-US"/>
          </a:p>
        </p:txBody>
      </p:sp>
      <p:sp>
        <p:nvSpPr>
          <p:cNvPr id="3" name="Picture Placeholder 2"/>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pPr>
              <a:defRPr/>
            </a:pPr>
            <a:fld id="{897B8967-E9C1-4F3A-A2EB-DFAE7BFDA827}" type="datetime1">
              <a:rPr lang="en-US" smtClean="0"/>
              <a:pPr>
                <a:defRPr/>
              </a:pPr>
              <a:t>3/6/2020</a:t>
            </a:fld>
            <a:endParaRPr lang="en-US"/>
          </a:p>
        </p:txBody>
      </p:sp>
      <p:sp>
        <p:nvSpPr>
          <p:cNvPr id="6" name="Footer Placeholder 5"/>
          <p:cNvSpPr>
            <a:spLocks noGrp="1"/>
          </p:cNvSpPr>
          <p:nvPr>
            <p:ph type="ftr" sz="quarter" idx="11"/>
          </p:nvPr>
        </p:nvSpPr>
        <p:spPr/>
        <p:txBody>
          <a:bodyPr/>
          <a:lstStyle/>
          <a:p>
            <a:pPr>
              <a:defRPr/>
            </a:pPr>
            <a:r>
              <a:rPr lang="en-US" smtClean="0"/>
              <a:t>SNIST/BT/Ravindra/IPR-5</a:t>
            </a:r>
            <a:endParaRPr lang="en-US"/>
          </a:p>
        </p:txBody>
      </p:sp>
      <p:sp>
        <p:nvSpPr>
          <p:cNvPr id="7" name="Slide Number Placeholder 6"/>
          <p:cNvSpPr>
            <a:spLocks noGrp="1"/>
          </p:cNvSpPr>
          <p:nvPr>
            <p:ph type="sldNum" sz="quarter" idx="12"/>
          </p:nvPr>
        </p:nvSpPr>
        <p:spPr/>
        <p:txBody>
          <a:bodyPr/>
          <a:lstStyle/>
          <a:p>
            <a:pPr>
              <a:defRPr/>
            </a:pPr>
            <a:fld id="{5CE6A6F4-9726-425C-9DE9-75DA21EA76AF}" type="slidenum">
              <a:rPr lang="en-US" smtClean="0"/>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pPr>
              <a:defRPr/>
            </a:pPr>
            <a:fld id="{4884F655-4ECC-49DF-8503-F6EF0DBCE605}" type="datetime1">
              <a:rPr lang="en-US" smtClean="0"/>
              <a:pPr>
                <a:defRPr/>
              </a:pPr>
              <a:t>3/6/2020</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pPr>
              <a:defRPr/>
            </a:pPr>
            <a:r>
              <a:rPr lang="en-US" smtClean="0"/>
              <a:t>SNIST/BT/Ravindra/IPR-5</a:t>
            </a:r>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pPr>
              <a:defRPr/>
            </a:pPr>
            <a:fld id="{B683341F-C07A-494C-9ACE-BB183F5EB5EF}" type="slidenum">
              <a:rPr lang="en-US" smtClean="0"/>
              <a:pPr>
                <a:defRPr/>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oleObject" Target="../embeddings/oleObject2.bin"/></Relationships>
</file>

<file path=ppt/slides/_rels/slide13.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3.vml"/></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vmlDrawing" Target="../drawings/vmlDrawing4.vml"/><Relationship Id="rId4" Type="http://schemas.openxmlformats.org/officeDocument/2006/relationships/oleObject" Target="../embeddings/oleObject5.bin"/></Relationships>
</file>

<file path=ppt/slides/_rels/slide15.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2.xml"/><Relationship Id="rId1" Type="http://schemas.openxmlformats.org/officeDocument/2006/relationships/vmlDrawing" Target="../drawings/vmlDrawing5.vml"/><Relationship Id="rId4" Type="http://schemas.openxmlformats.org/officeDocument/2006/relationships/oleObject" Target="../embeddings/oleObject7.bin"/></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gi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oleObject" Target="../embeddings/oleObject13.bin"/><Relationship Id="rId3" Type="http://schemas.openxmlformats.org/officeDocument/2006/relationships/oleObject" Target="../embeddings/oleObject8.bin"/><Relationship Id="rId7" Type="http://schemas.openxmlformats.org/officeDocument/2006/relationships/oleObject" Target="../embeddings/oleObject12.bin"/><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oleObject" Target="../embeddings/oleObject11.bin"/><Relationship Id="rId5" Type="http://schemas.openxmlformats.org/officeDocument/2006/relationships/oleObject" Target="../embeddings/oleObject10.bin"/><Relationship Id="rId4" Type="http://schemas.openxmlformats.org/officeDocument/2006/relationships/oleObject" Target="../embeddings/oleObject9.bin"/></Relationships>
</file>

<file path=ppt/slides/_rels/slide19.xml.rels><?xml version="1.0" encoding="UTF-8" standalone="yes"?>
<Relationships xmlns="http://schemas.openxmlformats.org/package/2006/relationships"><Relationship Id="rId3" Type="http://schemas.openxmlformats.org/officeDocument/2006/relationships/image" Target="../media/image24.gif"/><Relationship Id="rId2" Type="http://schemas.openxmlformats.org/officeDocument/2006/relationships/slideLayout" Target="../slideLayouts/slideLayout2.xml"/><Relationship Id="rId1" Type="http://schemas.openxmlformats.org/officeDocument/2006/relationships/vmlDrawing" Target="../drawings/vmlDrawing7.vml"/><Relationship Id="rId4" Type="http://schemas.openxmlformats.org/officeDocument/2006/relationships/oleObject" Target="../embeddings/oleObject14.bin"/></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oleObject" Target="../embeddings/oleObject18.bin"/><Relationship Id="rId5" Type="http://schemas.openxmlformats.org/officeDocument/2006/relationships/oleObject" Target="../embeddings/oleObject17.bin"/><Relationship Id="rId4" Type="http://schemas.openxmlformats.org/officeDocument/2006/relationships/oleObject" Target="../embeddings/oleObject16.bin"/></Relationships>
</file>

<file path=ppt/slides/_rels/slide21.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slideLayout" Target="../slideLayouts/slideLayout2.xml"/><Relationship Id="rId1" Type="http://schemas.openxmlformats.org/officeDocument/2006/relationships/vmlDrawing" Target="../drawings/vmlDrawing9.vml"/><Relationship Id="rId4" Type="http://schemas.openxmlformats.org/officeDocument/2006/relationships/image" Target="../media/image30.jpeg"/></Relationships>
</file>

<file path=ppt/slides/_rels/slide22.xml.rels><?xml version="1.0" encoding="UTF-8" standalone="yes"?>
<Relationships xmlns="http://schemas.openxmlformats.org/package/2006/relationships"><Relationship Id="rId8" Type="http://schemas.openxmlformats.org/officeDocument/2006/relationships/oleObject" Target="../embeddings/oleObject25.bin"/><Relationship Id="rId3" Type="http://schemas.openxmlformats.org/officeDocument/2006/relationships/oleObject" Target="../embeddings/oleObject20.bin"/><Relationship Id="rId7" Type="http://schemas.openxmlformats.org/officeDocument/2006/relationships/oleObject" Target="../embeddings/oleObject24.bin"/><Relationship Id="rId2" Type="http://schemas.openxmlformats.org/officeDocument/2006/relationships/slideLayout" Target="../slideLayouts/slideLayout2.xml"/><Relationship Id="rId1" Type="http://schemas.openxmlformats.org/officeDocument/2006/relationships/vmlDrawing" Target="../drawings/vmlDrawing10.vml"/><Relationship Id="rId6" Type="http://schemas.openxmlformats.org/officeDocument/2006/relationships/oleObject" Target="../embeddings/oleObject23.bin"/><Relationship Id="rId5" Type="http://schemas.openxmlformats.org/officeDocument/2006/relationships/oleObject" Target="../embeddings/oleObject22.bin"/><Relationship Id="rId4" Type="http://schemas.openxmlformats.org/officeDocument/2006/relationships/oleObject" Target="../embeddings/oleObject21.bin"/><Relationship Id="rId9" Type="http://schemas.openxmlformats.org/officeDocument/2006/relationships/oleObject" Target="../embeddings/oleObject26.bin"/></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2.xml"/><Relationship Id="rId1" Type="http://schemas.openxmlformats.org/officeDocument/2006/relationships/vmlDrawing" Target="../drawings/vmlDrawing11.vml"/><Relationship Id="rId4" Type="http://schemas.openxmlformats.org/officeDocument/2006/relationships/image" Target="../media/image39.png"/></Relationships>
</file>

<file path=ppt/slides/_rels/slide25.xml.rels><?xml version="1.0" encoding="UTF-8" standalone="yes"?>
<Relationships xmlns="http://schemas.openxmlformats.org/package/2006/relationships"><Relationship Id="rId8" Type="http://schemas.openxmlformats.org/officeDocument/2006/relationships/oleObject" Target="../embeddings/oleObject33.bin"/><Relationship Id="rId3" Type="http://schemas.openxmlformats.org/officeDocument/2006/relationships/oleObject" Target="../embeddings/oleObject28.bin"/><Relationship Id="rId7" Type="http://schemas.openxmlformats.org/officeDocument/2006/relationships/oleObject" Target="../embeddings/oleObject32.bin"/><Relationship Id="rId2" Type="http://schemas.openxmlformats.org/officeDocument/2006/relationships/slideLayout" Target="../slideLayouts/slideLayout2.xml"/><Relationship Id="rId1" Type="http://schemas.openxmlformats.org/officeDocument/2006/relationships/vmlDrawing" Target="../drawings/vmlDrawing12.vml"/><Relationship Id="rId6" Type="http://schemas.openxmlformats.org/officeDocument/2006/relationships/oleObject" Target="../embeddings/oleObject31.bin"/><Relationship Id="rId5" Type="http://schemas.openxmlformats.org/officeDocument/2006/relationships/oleObject" Target="../embeddings/oleObject30.bin"/><Relationship Id="rId4" Type="http://schemas.openxmlformats.org/officeDocument/2006/relationships/oleObject" Target="../embeddings/oleObject29.bin"/><Relationship Id="rId9" Type="http://schemas.openxmlformats.org/officeDocument/2006/relationships/oleObject" Target="../embeddings/oleObject34.bin"/></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oleObject" Target="../embeddings/oleObject35.bin"/><Relationship Id="rId7" Type="http://schemas.openxmlformats.org/officeDocument/2006/relationships/oleObject" Target="../embeddings/oleObject38.bin"/><Relationship Id="rId2" Type="http://schemas.openxmlformats.org/officeDocument/2006/relationships/slideLayout" Target="../slideLayouts/slideLayout2.xml"/><Relationship Id="rId1" Type="http://schemas.openxmlformats.org/officeDocument/2006/relationships/vmlDrawing" Target="../drawings/vmlDrawing13.vml"/><Relationship Id="rId6" Type="http://schemas.openxmlformats.org/officeDocument/2006/relationships/oleObject" Target="../embeddings/oleObject37.bin"/><Relationship Id="rId5" Type="http://schemas.openxmlformats.org/officeDocument/2006/relationships/oleObject" Target="../embeddings/oleObject36.bin"/><Relationship Id="rId4" Type="http://schemas.openxmlformats.org/officeDocument/2006/relationships/image" Target="../media/image50.gif"/></Relationships>
</file>

<file path=ppt/slides/_rels/slide2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oleObject" Target="../embeddings/oleObject39.bin"/><Relationship Id="rId7" Type="http://schemas.openxmlformats.org/officeDocument/2006/relationships/image" Target="../media/image55.jpeg"/><Relationship Id="rId2" Type="http://schemas.openxmlformats.org/officeDocument/2006/relationships/slideLayout" Target="../slideLayouts/slideLayout2.xml"/><Relationship Id="rId1" Type="http://schemas.openxmlformats.org/officeDocument/2006/relationships/vmlDrawing" Target="../drawings/vmlDrawing14.vml"/><Relationship Id="rId6" Type="http://schemas.openxmlformats.org/officeDocument/2006/relationships/oleObject" Target="../embeddings/oleObject42.bin"/><Relationship Id="rId5" Type="http://schemas.openxmlformats.org/officeDocument/2006/relationships/oleObject" Target="../embeddings/oleObject41.bin"/><Relationship Id="rId4" Type="http://schemas.openxmlformats.org/officeDocument/2006/relationships/oleObject" Target="../embeddings/oleObject40.bin"/></Relationships>
</file>

<file path=ppt/slides/_rels/slide3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oleObject" Target="../embeddings/oleObject43.bin"/><Relationship Id="rId7" Type="http://schemas.openxmlformats.org/officeDocument/2006/relationships/image" Target="../media/image59.jpeg"/><Relationship Id="rId2" Type="http://schemas.openxmlformats.org/officeDocument/2006/relationships/slideLayout" Target="../slideLayouts/slideLayout2.xml"/><Relationship Id="rId1" Type="http://schemas.openxmlformats.org/officeDocument/2006/relationships/vmlDrawing" Target="../drawings/vmlDrawing15.vml"/><Relationship Id="rId6" Type="http://schemas.openxmlformats.org/officeDocument/2006/relationships/oleObject" Target="../embeddings/oleObject46.bin"/><Relationship Id="rId5" Type="http://schemas.openxmlformats.org/officeDocument/2006/relationships/oleObject" Target="../embeddings/oleObject45.bin"/><Relationship Id="rId4" Type="http://schemas.openxmlformats.org/officeDocument/2006/relationships/oleObject" Target="../embeddings/oleObject44.bin"/></Relationships>
</file>

<file path=ppt/slides/_rels/slide3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oleObject" Target="../embeddings/oleObject47.bin"/><Relationship Id="rId2" Type="http://schemas.openxmlformats.org/officeDocument/2006/relationships/slideLayout" Target="../slideLayouts/slideLayout2.xml"/><Relationship Id="rId1" Type="http://schemas.openxmlformats.org/officeDocument/2006/relationships/vmlDrawing" Target="../drawings/vmlDrawing16.vml"/><Relationship Id="rId6" Type="http://schemas.openxmlformats.org/officeDocument/2006/relationships/oleObject" Target="../embeddings/oleObject50.bin"/><Relationship Id="rId5" Type="http://schemas.openxmlformats.org/officeDocument/2006/relationships/oleObject" Target="../embeddings/oleObject49.bin"/><Relationship Id="rId4" Type="http://schemas.openxmlformats.org/officeDocument/2006/relationships/oleObject" Target="../embeddings/oleObject48.bin"/></Relationships>
</file>

<file path=ppt/slides/_rels/slide39.xml.rels><?xml version="1.0" encoding="UTF-8" standalone="yes"?>
<Relationships xmlns="http://schemas.openxmlformats.org/package/2006/relationships"><Relationship Id="rId3" Type="http://schemas.openxmlformats.org/officeDocument/2006/relationships/oleObject" Target="../embeddings/oleObject51.bin"/><Relationship Id="rId2" Type="http://schemas.openxmlformats.org/officeDocument/2006/relationships/slideLayout" Target="../slideLayouts/slideLayout2.xml"/><Relationship Id="rId1" Type="http://schemas.openxmlformats.org/officeDocument/2006/relationships/vmlDrawing" Target="../drawings/vmlDrawing17.vml"/><Relationship Id="rId6" Type="http://schemas.openxmlformats.org/officeDocument/2006/relationships/oleObject" Target="../embeddings/oleObject54.bin"/><Relationship Id="rId5" Type="http://schemas.openxmlformats.org/officeDocument/2006/relationships/oleObject" Target="../embeddings/oleObject53.bin"/><Relationship Id="rId4" Type="http://schemas.openxmlformats.org/officeDocument/2006/relationships/oleObject" Target="../embeddings/oleObject52.bin"/></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oleObject" Target="../embeddings/oleObject55.bin"/><Relationship Id="rId2" Type="http://schemas.openxmlformats.org/officeDocument/2006/relationships/slideLayout" Target="../slideLayouts/slideLayout2.xml"/><Relationship Id="rId1" Type="http://schemas.openxmlformats.org/officeDocument/2006/relationships/vmlDrawing" Target="../drawings/vmlDrawing18.vml"/><Relationship Id="rId6" Type="http://schemas.openxmlformats.org/officeDocument/2006/relationships/oleObject" Target="../embeddings/oleObject58.bin"/><Relationship Id="rId5" Type="http://schemas.openxmlformats.org/officeDocument/2006/relationships/oleObject" Target="../embeddings/oleObject57.bin"/><Relationship Id="rId4" Type="http://schemas.openxmlformats.org/officeDocument/2006/relationships/oleObject" Target="../embeddings/oleObject56.bin"/></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oleObject" Target="../embeddings/oleObject59.bin"/><Relationship Id="rId2" Type="http://schemas.openxmlformats.org/officeDocument/2006/relationships/slideLayout" Target="../slideLayouts/slideLayout2.xml"/><Relationship Id="rId1" Type="http://schemas.openxmlformats.org/officeDocument/2006/relationships/vmlDrawing" Target="../drawings/vmlDrawing19.vml"/><Relationship Id="rId6" Type="http://schemas.openxmlformats.org/officeDocument/2006/relationships/oleObject" Target="../embeddings/oleObject62.bin"/><Relationship Id="rId5" Type="http://schemas.openxmlformats.org/officeDocument/2006/relationships/oleObject" Target="../embeddings/oleObject61.bin"/><Relationship Id="rId4" Type="http://schemas.openxmlformats.org/officeDocument/2006/relationships/oleObject" Target="../embeddings/oleObject60.bin"/></Relationships>
</file>

<file path=ppt/slides/_rels/slide45.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slideLayout" Target="../slideLayouts/slideLayout2.xml"/><Relationship Id="rId1" Type="http://schemas.openxmlformats.org/officeDocument/2006/relationships/vmlDrawing" Target="../drawings/vmlDrawing20.vml"/><Relationship Id="rId4" Type="http://schemas.openxmlformats.org/officeDocument/2006/relationships/oleObject" Target="../embeddings/oleObject63.bin"/></Relationships>
</file>

<file path=ppt/slides/_rels/slide46.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oleObject" Target="../embeddings/oleObject64.bin"/><Relationship Id="rId2" Type="http://schemas.openxmlformats.org/officeDocument/2006/relationships/slideLayout" Target="../slideLayouts/slideLayout2.xml"/><Relationship Id="rId1" Type="http://schemas.openxmlformats.org/officeDocument/2006/relationships/vmlDrawing" Target="../drawings/vmlDrawing21.vml"/><Relationship Id="rId4" Type="http://schemas.openxmlformats.org/officeDocument/2006/relationships/oleObject" Target="../embeddings/oleObject65.bin"/></Relationships>
</file>

<file path=ppt/slides/_rels/slide48.xml.rels><?xml version="1.0" encoding="UTF-8" standalone="yes"?>
<Relationships xmlns="http://schemas.openxmlformats.org/package/2006/relationships"><Relationship Id="rId8" Type="http://schemas.openxmlformats.org/officeDocument/2006/relationships/oleObject" Target="../embeddings/oleObject71.bin"/><Relationship Id="rId3" Type="http://schemas.openxmlformats.org/officeDocument/2006/relationships/oleObject" Target="../embeddings/oleObject66.bin"/><Relationship Id="rId7" Type="http://schemas.openxmlformats.org/officeDocument/2006/relationships/oleObject" Target="../embeddings/oleObject70.bin"/><Relationship Id="rId2" Type="http://schemas.openxmlformats.org/officeDocument/2006/relationships/slideLayout" Target="../slideLayouts/slideLayout2.xml"/><Relationship Id="rId1" Type="http://schemas.openxmlformats.org/officeDocument/2006/relationships/vmlDrawing" Target="../drawings/vmlDrawing22.vml"/><Relationship Id="rId6" Type="http://schemas.openxmlformats.org/officeDocument/2006/relationships/oleObject" Target="../embeddings/oleObject69.bin"/><Relationship Id="rId11" Type="http://schemas.openxmlformats.org/officeDocument/2006/relationships/oleObject" Target="../embeddings/oleObject73.bin"/><Relationship Id="rId5" Type="http://schemas.openxmlformats.org/officeDocument/2006/relationships/oleObject" Target="../embeddings/oleObject68.bin"/><Relationship Id="rId10" Type="http://schemas.openxmlformats.org/officeDocument/2006/relationships/image" Target="../media/image89.jpeg"/><Relationship Id="rId4" Type="http://schemas.openxmlformats.org/officeDocument/2006/relationships/oleObject" Target="../embeddings/oleObject67.bin"/><Relationship Id="rId9" Type="http://schemas.openxmlformats.org/officeDocument/2006/relationships/oleObject" Target="../embeddings/oleObject72.bin"/></Relationships>
</file>

<file path=ppt/slides/_rels/slide49.xml.rels><?xml version="1.0" encoding="UTF-8" standalone="yes"?>
<Relationships xmlns="http://schemas.openxmlformats.org/package/2006/relationships"><Relationship Id="rId2" Type="http://schemas.openxmlformats.org/officeDocument/2006/relationships/image" Target="../media/image90.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oleObject" Target="../embeddings/oleObject74.bin"/><Relationship Id="rId2" Type="http://schemas.openxmlformats.org/officeDocument/2006/relationships/slideLayout" Target="../slideLayouts/slideLayout2.xml"/><Relationship Id="rId1" Type="http://schemas.openxmlformats.org/officeDocument/2006/relationships/vmlDrawing" Target="../drawings/vmlDrawing23.vml"/></Relationships>
</file>

<file path=ppt/slides/_rels/slide51.xml.rels><?xml version="1.0" encoding="UTF-8" standalone="yes"?>
<Relationships xmlns="http://schemas.openxmlformats.org/package/2006/relationships"><Relationship Id="rId3" Type="http://schemas.openxmlformats.org/officeDocument/2006/relationships/oleObject" Target="../embeddings/oleObject75.bin"/><Relationship Id="rId2" Type="http://schemas.openxmlformats.org/officeDocument/2006/relationships/slideLayout" Target="../slideLayouts/slideLayout2.xml"/><Relationship Id="rId1" Type="http://schemas.openxmlformats.org/officeDocument/2006/relationships/vmlDrawing" Target="../drawings/vmlDrawing24.vml"/></Relationships>
</file>

<file path=ppt/slides/_rels/slide52.xml.rels><?xml version="1.0" encoding="UTF-8" standalone="yes"?>
<Relationships xmlns="http://schemas.openxmlformats.org/package/2006/relationships"><Relationship Id="rId3" Type="http://schemas.openxmlformats.org/officeDocument/2006/relationships/oleObject" Target="../embeddings/oleObject76.bin"/><Relationship Id="rId2" Type="http://schemas.openxmlformats.org/officeDocument/2006/relationships/slideLayout" Target="../slideLayouts/slideLayout2.xml"/><Relationship Id="rId1" Type="http://schemas.openxmlformats.org/officeDocument/2006/relationships/vmlDrawing" Target="../drawings/vmlDrawing25.vml"/><Relationship Id="rId4" Type="http://schemas.openxmlformats.org/officeDocument/2006/relationships/oleObject" Target="../embeddings/oleObject77.bin"/></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slideLayout" Target="../slideLayouts/slideLayout2.xml"/><Relationship Id="rId1" Type="http://schemas.openxmlformats.org/officeDocument/2006/relationships/vmlDrawing" Target="../drawings/vmlDrawing26.vml"/><Relationship Id="rId5" Type="http://schemas.openxmlformats.org/officeDocument/2006/relationships/oleObject" Target="../embeddings/oleObject79.bin"/><Relationship Id="rId4" Type="http://schemas.openxmlformats.org/officeDocument/2006/relationships/oleObject" Target="../embeddings/oleObject78.bin"/></Relationships>
</file>

<file path=ppt/slides/_rels/slide55.xml.rels><?xml version="1.0" encoding="UTF-8" standalone="yes"?>
<Relationships xmlns="http://schemas.openxmlformats.org/package/2006/relationships"><Relationship Id="rId2" Type="http://schemas.openxmlformats.org/officeDocument/2006/relationships/image" Target="../media/image98.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oleObject" Target="../embeddings/oleObject80.bin"/><Relationship Id="rId7" Type="http://schemas.openxmlformats.org/officeDocument/2006/relationships/oleObject" Target="../embeddings/oleObject84.bin"/><Relationship Id="rId2" Type="http://schemas.openxmlformats.org/officeDocument/2006/relationships/slideLayout" Target="../slideLayouts/slideLayout2.xml"/><Relationship Id="rId1" Type="http://schemas.openxmlformats.org/officeDocument/2006/relationships/vmlDrawing" Target="../drawings/vmlDrawing27.vml"/><Relationship Id="rId6" Type="http://schemas.openxmlformats.org/officeDocument/2006/relationships/oleObject" Target="../embeddings/oleObject83.bin"/><Relationship Id="rId5" Type="http://schemas.openxmlformats.org/officeDocument/2006/relationships/oleObject" Target="../embeddings/oleObject82.bin"/><Relationship Id="rId4" Type="http://schemas.openxmlformats.org/officeDocument/2006/relationships/oleObject" Target="../embeddings/oleObject81.bin"/></Relationships>
</file>

<file path=ppt/slides/_rels/slide57.xml.rels><?xml version="1.0" encoding="UTF-8" standalone="yes"?>
<Relationships xmlns="http://schemas.openxmlformats.org/package/2006/relationships"><Relationship Id="rId3" Type="http://schemas.openxmlformats.org/officeDocument/2006/relationships/image" Target="../media/image106.jpeg"/><Relationship Id="rId2" Type="http://schemas.openxmlformats.org/officeDocument/2006/relationships/slideLayout" Target="../slideLayouts/slideLayout7.xml"/><Relationship Id="rId1" Type="http://schemas.openxmlformats.org/officeDocument/2006/relationships/vmlDrawing" Target="../drawings/vmlDrawing28.vml"/><Relationship Id="rId6" Type="http://schemas.openxmlformats.org/officeDocument/2006/relationships/oleObject" Target="../embeddings/oleObject87.bin"/><Relationship Id="rId5" Type="http://schemas.openxmlformats.org/officeDocument/2006/relationships/oleObject" Target="../embeddings/oleObject86.bin"/><Relationship Id="rId4" Type="http://schemas.openxmlformats.org/officeDocument/2006/relationships/oleObject" Target="../embeddings/oleObject85.bin"/></Relationships>
</file>

<file path=ppt/slides/_rels/slide58.xml.rels><?xml version="1.0" encoding="UTF-8" standalone="yes"?>
<Relationships xmlns="http://schemas.openxmlformats.org/package/2006/relationships"><Relationship Id="rId8" Type="http://schemas.openxmlformats.org/officeDocument/2006/relationships/oleObject" Target="../embeddings/oleObject93.bin"/><Relationship Id="rId3" Type="http://schemas.openxmlformats.org/officeDocument/2006/relationships/oleObject" Target="../embeddings/oleObject88.bin"/><Relationship Id="rId7" Type="http://schemas.openxmlformats.org/officeDocument/2006/relationships/oleObject" Target="../embeddings/oleObject92.bin"/><Relationship Id="rId2" Type="http://schemas.openxmlformats.org/officeDocument/2006/relationships/slideLayout" Target="../slideLayouts/slideLayout2.xml"/><Relationship Id="rId1" Type="http://schemas.openxmlformats.org/officeDocument/2006/relationships/vmlDrawing" Target="../drawings/vmlDrawing29.vml"/><Relationship Id="rId6" Type="http://schemas.openxmlformats.org/officeDocument/2006/relationships/oleObject" Target="../embeddings/oleObject91.bin"/><Relationship Id="rId5" Type="http://schemas.openxmlformats.org/officeDocument/2006/relationships/oleObject" Target="../embeddings/oleObject90.bin"/><Relationship Id="rId4" Type="http://schemas.openxmlformats.org/officeDocument/2006/relationships/oleObject" Target="../embeddings/oleObject89.bin"/></Relationships>
</file>

<file path=ppt/slides/_rels/slide59.xml.rels><?xml version="1.0" encoding="UTF-8" standalone="yes"?>
<Relationships xmlns="http://schemas.openxmlformats.org/package/2006/relationships"><Relationship Id="rId3" Type="http://schemas.openxmlformats.org/officeDocument/2006/relationships/oleObject" Target="../embeddings/oleObject94.bin"/><Relationship Id="rId2" Type="http://schemas.openxmlformats.org/officeDocument/2006/relationships/slideLayout" Target="../slideLayouts/slideLayout2.xml"/><Relationship Id="rId1" Type="http://schemas.openxmlformats.org/officeDocument/2006/relationships/vmlDrawing" Target="../drawings/vmlDrawing30.vml"/></Relationships>
</file>

<file path=ppt/slides/_rels/slide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oleObject" Target="../embeddings/oleObject95.bin"/><Relationship Id="rId2" Type="http://schemas.openxmlformats.org/officeDocument/2006/relationships/slideLayout" Target="../slideLayouts/slideLayout2.xml"/><Relationship Id="rId1" Type="http://schemas.openxmlformats.org/officeDocument/2006/relationships/vmlDrawing" Target="../drawings/vmlDrawing31.vml"/><Relationship Id="rId5" Type="http://schemas.openxmlformats.org/officeDocument/2006/relationships/oleObject" Target="../embeddings/oleObject97.bin"/><Relationship Id="rId4" Type="http://schemas.openxmlformats.org/officeDocument/2006/relationships/oleObject" Target="../embeddings/oleObject96.bin"/></Relationships>
</file>

<file path=ppt/slides/_rels/slide62.xml.rels><?xml version="1.0" encoding="UTF-8" standalone="yes"?>
<Relationships xmlns="http://schemas.openxmlformats.org/package/2006/relationships"><Relationship Id="rId3" Type="http://schemas.openxmlformats.org/officeDocument/2006/relationships/oleObject" Target="../embeddings/oleObject98.bin"/><Relationship Id="rId2" Type="http://schemas.openxmlformats.org/officeDocument/2006/relationships/slideLayout" Target="../slideLayouts/slideLayout2.xml"/><Relationship Id="rId1" Type="http://schemas.openxmlformats.org/officeDocument/2006/relationships/vmlDrawing" Target="../drawings/vmlDrawing32.vml"/><Relationship Id="rId4" Type="http://schemas.openxmlformats.org/officeDocument/2006/relationships/oleObject" Target="../embeddings/oleObject99.bin"/></Relationships>
</file>

<file path=ppt/slides/_rels/slide63.xml.rels><?xml version="1.0" encoding="UTF-8" standalone="yes"?>
<Relationships xmlns="http://schemas.openxmlformats.org/package/2006/relationships"><Relationship Id="rId3" Type="http://schemas.openxmlformats.org/officeDocument/2006/relationships/oleObject" Target="../embeddings/oleObject100.bin"/><Relationship Id="rId2" Type="http://schemas.openxmlformats.org/officeDocument/2006/relationships/slideLayout" Target="../slideLayouts/slideLayout2.xml"/><Relationship Id="rId1" Type="http://schemas.openxmlformats.org/officeDocument/2006/relationships/vmlDrawing" Target="../drawings/vmlDrawing33.vml"/><Relationship Id="rId4" Type="http://schemas.openxmlformats.org/officeDocument/2006/relationships/oleObject" Target="../embeddings/oleObject101.bin"/></Relationships>
</file>

<file path=ppt/slides/_rels/slide64.xml.rels><?xml version="1.0" encoding="UTF-8" standalone="yes"?>
<Relationships xmlns="http://schemas.openxmlformats.org/package/2006/relationships"><Relationship Id="rId2" Type="http://schemas.openxmlformats.org/officeDocument/2006/relationships/image" Target="../media/image121.jpe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122.jpe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8" Type="http://schemas.openxmlformats.org/officeDocument/2006/relationships/oleObject" Target="../embeddings/oleObject107.bin"/><Relationship Id="rId3" Type="http://schemas.openxmlformats.org/officeDocument/2006/relationships/oleObject" Target="../embeddings/oleObject102.bin"/><Relationship Id="rId7" Type="http://schemas.openxmlformats.org/officeDocument/2006/relationships/oleObject" Target="../embeddings/oleObject106.bin"/><Relationship Id="rId2" Type="http://schemas.openxmlformats.org/officeDocument/2006/relationships/slideLayout" Target="../slideLayouts/slideLayout2.xml"/><Relationship Id="rId1" Type="http://schemas.openxmlformats.org/officeDocument/2006/relationships/vmlDrawing" Target="../drawings/vmlDrawing34.vml"/><Relationship Id="rId6" Type="http://schemas.openxmlformats.org/officeDocument/2006/relationships/oleObject" Target="../embeddings/oleObject105.bin"/><Relationship Id="rId5" Type="http://schemas.openxmlformats.org/officeDocument/2006/relationships/oleObject" Target="../embeddings/oleObject104.bin"/><Relationship Id="rId4" Type="http://schemas.openxmlformats.org/officeDocument/2006/relationships/oleObject" Target="../embeddings/oleObject103.bin"/><Relationship Id="rId9" Type="http://schemas.openxmlformats.org/officeDocument/2006/relationships/oleObject" Target="../embeddings/oleObject108.bin"/></Relationships>
</file>

<file path=ppt/slides/_rels/slide67.xml.rels><?xml version="1.0" encoding="UTF-8" standalone="yes"?>
<Relationships xmlns="http://schemas.openxmlformats.org/package/2006/relationships"><Relationship Id="rId3" Type="http://schemas.openxmlformats.org/officeDocument/2006/relationships/image" Target="../media/image131.jpeg"/><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8" Type="http://schemas.openxmlformats.org/officeDocument/2006/relationships/oleObject" Target="../embeddings/oleObject114.bin"/><Relationship Id="rId3" Type="http://schemas.openxmlformats.org/officeDocument/2006/relationships/oleObject" Target="../embeddings/oleObject109.bin"/><Relationship Id="rId7" Type="http://schemas.openxmlformats.org/officeDocument/2006/relationships/oleObject" Target="../embeddings/oleObject113.bin"/><Relationship Id="rId2" Type="http://schemas.openxmlformats.org/officeDocument/2006/relationships/slideLayout" Target="../slideLayouts/slideLayout2.xml"/><Relationship Id="rId1" Type="http://schemas.openxmlformats.org/officeDocument/2006/relationships/vmlDrawing" Target="../drawings/vmlDrawing35.vml"/><Relationship Id="rId6" Type="http://schemas.openxmlformats.org/officeDocument/2006/relationships/oleObject" Target="../embeddings/oleObject112.bin"/><Relationship Id="rId5" Type="http://schemas.openxmlformats.org/officeDocument/2006/relationships/oleObject" Target="../embeddings/oleObject111.bin"/><Relationship Id="rId4" Type="http://schemas.openxmlformats.org/officeDocument/2006/relationships/oleObject" Target="../embeddings/oleObject110.bin"/></Relationships>
</file>

<file path=ppt/slides/_rels/slide69.xml.rels><?xml version="1.0" encoding="UTF-8" standalone="yes"?>
<Relationships xmlns="http://schemas.openxmlformats.org/package/2006/relationships"><Relationship Id="rId3" Type="http://schemas.openxmlformats.org/officeDocument/2006/relationships/oleObject" Target="../embeddings/oleObject115.bin"/><Relationship Id="rId7" Type="http://schemas.openxmlformats.org/officeDocument/2006/relationships/oleObject" Target="../embeddings/oleObject119.bin"/><Relationship Id="rId2" Type="http://schemas.openxmlformats.org/officeDocument/2006/relationships/slideLayout" Target="../slideLayouts/slideLayout2.xml"/><Relationship Id="rId1" Type="http://schemas.openxmlformats.org/officeDocument/2006/relationships/vmlDrawing" Target="../drawings/vmlDrawing36.vml"/><Relationship Id="rId6" Type="http://schemas.openxmlformats.org/officeDocument/2006/relationships/oleObject" Target="../embeddings/oleObject118.bin"/><Relationship Id="rId5" Type="http://schemas.openxmlformats.org/officeDocument/2006/relationships/oleObject" Target="../embeddings/oleObject117.bin"/><Relationship Id="rId4" Type="http://schemas.openxmlformats.org/officeDocument/2006/relationships/oleObject" Target="../embeddings/oleObject116.bin"/></Relationships>
</file>

<file path=ppt/slides/_rels/slide7.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5.jpeg"/></Relationships>
</file>

<file path=ppt/slides/_rels/slide70.xml.rels><?xml version="1.0" encoding="UTF-8" standalone="yes"?>
<Relationships xmlns="http://schemas.openxmlformats.org/package/2006/relationships"><Relationship Id="rId3" Type="http://schemas.openxmlformats.org/officeDocument/2006/relationships/oleObject" Target="../embeddings/oleObject120.bin"/><Relationship Id="rId2" Type="http://schemas.openxmlformats.org/officeDocument/2006/relationships/slideLayout" Target="../slideLayouts/slideLayout2.xml"/><Relationship Id="rId1" Type="http://schemas.openxmlformats.org/officeDocument/2006/relationships/vmlDrawing" Target="../drawings/vmlDrawing37.vml"/><Relationship Id="rId4" Type="http://schemas.openxmlformats.org/officeDocument/2006/relationships/oleObject" Target="../embeddings/oleObject121.bin"/></Relationships>
</file>

<file path=ppt/slides/_rels/slide71.xml.rels><?xml version="1.0" encoding="UTF-8" standalone="yes"?>
<Relationships xmlns="http://schemas.openxmlformats.org/package/2006/relationships"><Relationship Id="rId3" Type="http://schemas.openxmlformats.org/officeDocument/2006/relationships/oleObject" Target="../embeddings/oleObject122.bin"/><Relationship Id="rId2" Type="http://schemas.openxmlformats.org/officeDocument/2006/relationships/slideLayout" Target="../slideLayouts/slideLayout2.xml"/><Relationship Id="rId1" Type="http://schemas.openxmlformats.org/officeDocument/2006/relationships/vmlDrawing" Target="../drawings/vmlDrawing38.vml"/><Relationship Id="rId4" Type="http://schemas.openxmlformats.org/officeDocument/2006/relationships/oleObject" Target="../embeddings/oleObject123.bin"/></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066800"/>
            <a:ext cx="8001000" cy="4193683"/>
          </a:xfrm>
        </p:spPr>
        <p:txBody>
          <a:bodyPr>
            <a:noAutofit/>
          </a:bodyPr>
          <a:lstStyle/>
          <a:p>
            <a:pPr algn="ctr" eaLnBrk="1" fontAlgn="auto" hangingPunct="1">
              <a:lnSpc>
                <a:spcPct val="100000"/>
              </a:lnSpc>
              <a:spcAft>
                <a:spcPts val="0"/>
              </a:spcAft>
              <a:defRPr/>
            </a:pPr>
            <a:r>
              <a:rPr lang="en-US" sz="4000" b="1" dirty="0" smtClean="0">
                <a:solidFill>
                  <a:srgbClr val="C00000"/>
                </a:solidFill>
                <a:latin typeface="Times New Roman" panose="02020603050405020304" pitchFamily="18" charset="0"/>
                <a:cs typeface="Times New Roman" panose="02020603050405020304" pitchFamily="18" charset="0"/>
              </a:rPr>
              <a:t/>
            </a:r>
            <a:br>
              <a:rPr lang="en-US" sz="4000" b="1" dirty="0" smtClean="0">
                <a:solidFill>
                  <a:srgbClr val="C00000"/>
                </a:solidFill>
                <a:latin typeface="Times New Roman" panose="02020603050405020304" pitchFamily="18" charset="0"/>
                <a:cs typeface="Times New Roman" panose="02020603050405020304" pitchFamily="18" charset="0"/>
              </a:rPr>
            </a:br>
            <a:r>
              <a:rPr lang="en-US" sz="4000" b="1" dirty="0">
                <a:solidFill>
                  <a:srgbClr val="C00000"/>
                </a:solidFill>
                <a:latin typeface="Times New Roman" panose="02020603050405020304" pitchFamily="18" charset="0"/>
                <a:cs typeface="Times New Roman" panose="02020603050405020304" pitchFamily="18" charset="0"/>
              </a:rPr>
              <a:t/>
            </a:r>
            <a:br>
              <a:rPr lang="en-US" sz="4000" b="1" dirty="0">
                <a:solidFill>
                  <a:srgbClr val="C00000"/>
                </a:solidFill>
                <a:latin typeface="Times New Roman" panose="02020603050405020304" pitchFamily="18" charset="0"/>
                <a:cs typeface="Times New Roman" panose="02020603050405020304" pitchFamily="18" charset="0"/>
              </a:rPr>
            </a:br>
            <a:r>
              <a:rPr lang="en-US" sz="4000" b="1" dirty="0" smtClean="0">
                <a:solidFill>
                  <a:srgbClr val="C00000"/>
                </a:solidFill>
                <a:latin typeface="Times New Roman" panose="02020603050405020304" pitchFamily="18" charset="0"/>
                <a:cs typeface="Times New Roman" panose="02020603050405020304" pitchFamily="18" charset="0"/>
              </a:rPr>
              <a:t/>
            </a:r>
            <a:br>
              <a:rPr lang="en-US" sz="4000" b="1" dirty="0" smtClean="0">
                <a:solidFill>
                  <a:srgbClr val="C00000"/>
                </a:solidFill>
                <a:latin typeface="Times New Roman" panose="02020603050405020304" pitchFamily="18" charset="0"/>
                <a:cs typeface="Times New Roman" panose="02020603050405020304" pitchFamily="18" charset="0"/>
              </a:rPr>
            </a:br>
            <a:r>
              <a:rPr lang="en-US" sz="4000" b="1" dirty="0">
                <a:solidFill>
                  <a:srgbClr val="C00000"/>
                </a:solidFill>
                <a:latin typeface="Times New Roman" panose="02020603050405020304" pitchFamily="18" charset="0"/>
                <a:cs typeface="Times New Roman" panose="02020603050405020304" pitchFamily="18" charset="0"/>
              </a:rPr>
              <a:t/>
            </a:r>
            <a:br>
              <a:rPr lang="en-US" sz="4000" b="1" dirty="0">
                <a:solidFill>
                  <a:srgbClr val="C00000"/>
                </a:solidFill>
                <a:latin typeface="Times New Roman" panose="02020603050405020304" pitchFamily="18" charset="0"/>
                <a:cs typeface="Times New Roman" panose="02020603050405020304" pitchFamily="18" charset="0"/>
              </a:rPr>
            </a:br>
            <a:r>
              <a:rPr lang="en-US" sz="4000" b="1" dirty="0" smtClean="0">
                <a:latin typeface="Times New Roman" panose="02020603050405020304" pitchFamily="18" charset="0"/>
                <a:cs typeface="Times New Roman" panose="02020603050405020304" pitchFamily="18" charset="0"/>
              </a:rPr>
              <a:t>Elements of Electrical and Electronics </a:t>
            </a:r>
            <a:r>
              <a:rPr lang="en-US" sz="4000" b="1" smtClean="0">
                <a:latin typeface="Times New Roman" panose="02020603050405020304" pitchFamily="18" charset="0"/>
                <a:cs typeface="Times New Roman" panose="02020603050405020304" pitchFamily="18" charset="0"/>
              </a:rPr>
              <a:t>Engineering (7AC48</a:t>
            </a:r>
            <a:r>
              <a:rPr lang="en-US" sz="4000" b="1" dirty="0" smtClean="0">
                <a:latin typeface="Times New Roman" panose="02020603050405020304" pitchFamily="18" charset="0"/>
                <a:cs typeface="Times New Roman" panose="02020603050405020304" pitchFamily="18" charset="0"/>
              </a:rPr>
              <a:t>)</a:t>
            </a:r>
            <a:br>
              <a:rPr lang="en-US" sz="4000" b="1" dirty="0" smtClean="0">
                <a:latin typeface="Times New Roman" panose="02020603050405020304" pitchFamily="18" charset="0"/>
                <a:cs typeface="Times New Roman" panose="02020603050405020304" pitchFamily="18" charset="0"/>
              </a:rPr>
            </a:br>
            <a:r>
              <a:rPr lang="en-US" sz="4000" b="1" dirty="0" smtClean="0">
                <a:latin typeface="Times New Roman" panose="02020603050405020304" pitchFamily="18" charset="0"/>
                <a:cs typeface="Times New Roman" panose="02020603050405020304" pitchFamily="18" charset="0"/>
              </a:rPr>
              <a:t/>
            </a:r>
            <a:br>
              <a:rPr lang="en-US" sz="4000" b="1" dirty="0" smtClean="0">
                <a:latin typeface="Times New Roman" panose="02020603050405020304" pitchFamily="18" charset="0"/>
                <a:cs typeface="Times New Roman" panose="02020603050405020304" pitchFamily="18" charset="0"/>
              </a:rPr>
            </a:br>
            <a:r>
              <a:rPr lang="en-US" sz="4000" b="1" dirty="0" smtClean="0">
                <a:solidFill>
                  <a:srgbClr val="C00000"/>
                </a:solidFill>
                <a:latin typeface="Times New Roman" panose="02020603050405020304" pitchFamily="18" charset="0"/>
                <a:cs typeface="Times New Roman" panose="02020603050405020304" pitchFamily="18" charset="0"/>
              </a:rPr>
              <a:t>UNIT-II: </a:t>
            </a:r>
            <a:r>
              <a:rPr lang="en-US" sz="4000" b="1" dirty="0" smtClean="0">
                <a:solidFill>
                  <a:srgbClr val="000066"/>
                </a:solidFill>
                <a:latin typeface="Times New Roman" panose="02020603050405020304" pitchFamily="18" charset="0"/>
                <a:cs typeface="Times New Roman" panose="02020603050405020304" pitchFamily="18" charset="0"/>
              </a:rPr>
              <a:t>Fundamentals of AC Circuits</a:t>
            </a:r>
            <a:r>
              <a:rPr lang="en-US" sz="5400" b="1" dirty="0" smtClean="0">
                <a:solidFill>
                  <a:srgbClr val="C00000"/>
                </a:solidFill>
                <a:latin typeface="Times New Roman" panose="02020603050405020304" pitchFamily="18" charset="0"/>
                <a:cs typeface="Times New Roman" panose="02020603050405020304" pitchFamily="18" charset="0"/>
              </a:rPr>
              <a:t/>
            </a:r>
            <a:br>
              <a:rPr lang="en-US" sz="5400" b="1" dirty="0" smtClean="0">
                <a:solidFill>
                  <a:srgbClr val="C00000"/>
                </a:solidFill>
                <a:latin typeface="Times New Roman" panose="02020603050405020304" pitchFamily="18" charset="0"/>
                <a:cs typeface="Times New Roman" panose="02020603050405020304" pitchFamily="18" charset="0"/>
              </a:rPr>
            </a:br>
            <a:endParaRPr lang="en-US" sz="5400" b="1" dirty="0">
              <a:solidFill>
                <a:srgbClr val="C00000"/>
              </a:solidFill>
              <a:latin typeface="Times New Roman" panose="02020603050405020304" pitchFamily="18" charset="0"/>
              <a:cs typeface="Times New Roman" panose="02020603050405020304" pitchFamily="18" charset="0"/>
            </a:endParaRPr>
          </a:p>
        </p:txBody>
      </p:sp>
      <p:sp>
        <p:nvSpPr>
          <p:cNvPr id="7171" name="Subtitle 2"/>
          <p:cNvSpPr>
            <a:spLocks noGrp="1"/>
          </p:cNvSpPr>
          <p:nvPr>
            <p:ph type="subTitle" idx="1"/>
          </p:nvPr>
        </p:nvSpPr>
        <p:spPr>
          <a:xfrm>
            <a:off x="2133600" y="4724400"/>
            <a:ext cx="5638800" cy="1756356"/>
          </a:xfrm>
        </p:spPr>
        <p:txBody>
          <a:bodyPr>
            <a:noAutofit/>
          </a:bodyPr>
          <a:lstStyle/>
          <a:p>
            <a:pPr algn="ctr" eaLnBrk="1" hangingPunct="1">
              <a:defRPr/>
            </a:pPr>
            <a:r>
              <a:rPr lang="en-US" sz="2600" b="1" dirty="0" smtClean="0">
                <a:latin typeface="Times New Roman" panose="02020603050405020304" pitchFamily="18" charset="0"/>
                <a:cs typeface="Times New Roman" panose="02020603050405020304" pitchFamily="18" charset="0"/>
              </a:rPr>
              <a:t>By</a:t>
            </a:r>
          </a:p>
          <a:p>
            <a:pPr algn="ctr" eaLnBrk="1" hangingPunct="1">
              <a:defRPr/>
            </a:pPr>
            <a:r>
              <a:rPr lang="en-US" sz="2600" b="1" dirty="0" smtClean="0">
                <a:latin typeface="Times New Roman" panose="02020603050405020304" pitchFamily="18" charset="0"/>
                <a:cs typeface="Times New Roman" panose="02020603050405020304" pitchFamily="18" charset="0"/>
              </a:rPr>
              <a:t>Dr. G. Ramesh (Mob:9182516594)</a:t>
            </a:r>
          </a:p>
          <a:p>
            <a:pPr algn="ctr" eaLnBrk="1" hangingPunct="1">
              <a:defRPr/>
            </a:pPr>
            <a:r>
              <a:rPr lang="en-US" sz="2600" b="1" dirty="0" smtClean="0">
                <a:latin typeface="Times New Roman" panose="02020603050405020304" pitchFamily="18" charset="0"/>
                <a:cs typeface="Times New Roman" panose="02020603050405020304" pitchFamily="18" charset="0"/>
              </a:rPr>
              <a:t>Associate Professor, Dept. of EEE</a:t>
            </a:r>
            <a:r>
              <a:rPr lang="en-US" sz="2600" b="1" dirty="0" smtClean="0">
                <a:solidFill>
                  <a:srgbClr val="000066"/>
                </a:solidFill>
                <a:latin typeface="Times New Roman" panose="02020603050405020304" pitchFamily="18" charset="0"/>
                <a:cs typeface="Times New Roman" panose="02020603050405020304" pitchFamily="18" charset="0"/>
              </a:rPr>
              <a:t> </a:t>
            </a:r>
          </a:p>
          <a:p>
            <a:pPr algn="ctr" eaLnBrk="1" hangingPunct="1">
              <a:defRPr/>
            </a:pPr>
            <a:endParaRPr lang="en-US" sz="2600" b="1" dirty="0" smtClean="0">
              <a:latin typeface="Times New Roman" panose="02020603050405020304" pitchFamily="18" charset="0"/>
              <a:cs typeface="Times New Roman" panose="02020603050405020304" pitchFamily="18" charset="0"/>
            </a:endParaRPr>
          </a:p>
        </p:txBody>
      </p:sp>
      <p:pic>
        <p:nvPicPr>
          <p:cNvPr id="12292" name="Picture 1" descr="C:\Documents and Settings\Administrator\My Documents\My Pictures\snisT AUTONOMOUS logo.jpg"/>
          <p:cNvPicPr>
            <a:picLocks noChangeAspect="1" noChangeArrowheads="1"/>
          </p:cNvPicPr>
          <p:nvPr/>
        </p:nvPicPr>
        <p:blipFill>
          <a:blip r:embed="rId2"/>
          <a:srcRect/>
          <a:stretch>
            <a:fillRect/>
          </a:stretch>
        </p:blipFill>
        <p:spPr bwMode="auto">
          <a:xfrm>
            <a:off x="3810000" y="381000"/>
            <a:ext cx="1828800" cy="838200"/>
          </a:xfrm>
          <a:prstGeom prst="rect">
            <a:avLst/>
          </a:prstGeom>
          <a:noFill/>
          <a:ln w="9525">
            <a:noFill/>
            <a:miter lim="800000"/>
            <a:headEnd/>
            <a:tailEnd/>
          </a:ln>
        </p:spPr>
      </p:pic>
    </p:spTree>
  </p:cSld>
  <p:clrMapOvr>
    <a:masterClrMapping/>
  </p:clrMapOvr>
  <mc:AlternateContent xmlns:mc="http://schemas.openxmlformats.org/markup-compatibility/2006">
    <mc:Choice xmlns="" xmlns:p14="http://schemas.microsoft.com/office/powerpoint/2010/main" Requires="p14">
      <p:transition spd="slow" p14:dur="2000" advTm="5393"/>
    </mc:Choice>
    <mc:Fallback>
      <p:transition spd="slow" advTm="5393"/>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515712E1-7156-41BD-B554-C6FA83B2F84E}" type="slidenum">
              <a:rPr lang="en-US" smtClean="0"/>
              <a:pPr>
                <a:defRPr/>
              </a:pPr>
              <a:t>10</a:t>
            </a:fld>
            <a:endParaRPr lang="en-US"/>
          </a:p>
        </p:txBody>
      </p:sp>
      <p:sp>
        <p:nvSpPr>
          <p:cNvPr id="5" name="Content Placeholder 4"/>
          <p:cNvSpPr>
            <a:spLocks noGrp="1"/>
          </p:cNvSpPr>
          <p:nvPr>
            <p:ph idx="1"/>
          </p:nvPr>
        </p:nvSpPr>
        <p:spPr>
          <a:xfrm>
            <a:off x="381000" y="457200"/>
            <a:ext cx="8229600" cy="5029200"/>
          </a:xfrm>
        </p:spPr>
        <p:txBody>
          <a:bodyPr>
            <a:noAutofit/>
          </a:bodyPr>
          <a:lstStyle/>
          <a:p>
            <a:pPr algn="ctr">
              <a:lnSpc>
                <a:spcPct val="114000"/>
              </a:lnSpc>
              <a:spcBef>
                <a:spcPts val="0"/>
              </a:spcBef>
              <a:buClr>
                <a:srgbClr val="C00000"/>
              </a:buClr>
              <a:buNone/>
            </a:pPr>
            <a:r>
              <a:rPr lang="en-US" sz="2400" b="1" dirty="0" smtClean="0">
                <a:solidFill>
                  <a:srgbClr val="C00000"/>
                </a:solidFill>
                <a:latin typeface="Times New Roman" panose="02020603050405020304" pitchFamily="18" charset="0"/>
                <a:cs typeface="Times New Roman" panose="02020603050405020304" pitchFamily="18" charset="0"/>
              </a:rPr>
              <a:t>(II). </a:t>
            </a:r>
            <a:r>
              <a:rPr lang="en-US" sz="2800" b="1" dirty="0" smtClean="0">
                <a:solidFill>
                  <a:srgbClr val="C00000"/>
                </a:solidFill>
                <a:latin typeface="Times New Roman" panose="02020603050405020304" pitchFamily="18" charset="0"/>
                <a:cs typeface="Times New Roman" panose="02020603050405020304" pitchFamily="18" charset="0"/>
              </a:rPr>
              <a:t>Peak Value </a:t>
            </a:r>
          </a:p>
          <a:p>
            <a:pPr indent="0" algn="just">
              <a:lnSpc>
                <a:spcPct val="50000"/>
              </a:lnSpc>
              <a:spcBef>
                <a:spcPts val="0"/>
              </a:spcBef>
              <a:buClr>
                <a:srgbClr val="C00000"/>
              </a:buClr>
              <a:buNone/>
            </a:pPr>
            <a:endParaRPr lang="en-US" sz="2400" b="1" dirty="0" smtClean="0">
              <a:latin typeface="Times New Roman" pitchFamily="18" charset="0"/>
              <a:cs typeface="Times New Roman" pitchFamily="18" charset="0"/>
            </a:endParaRPr>
          </a:p>
          <a:p>
            <a:pPr indent="0" algn="just">
              <a:lnSpc>
                <a:spcPct val="114000"/>
              </a:lnSpc>
              <a:spcBef>
                <a:spcPts val="0"/>
              </a:spcBef>
              <a:buClr>
                <a:srgbClr val="C00000"/>
              </a:buClr>
              <a:buFont typeface="Wingdings" pitchFamily="2" charset="2"/>
              <a:buChar char="Ø"/>
            </a:pPr>
            <a:r>
              <a:rPr lang="en-US" sz="2200" b="1" dirty="0" smtClean="0">
                <a:latin typeface="Times New Roman" pitchFamily="18" charset="0"/>
                <a:cs typeface="Times New Roman" pitchFamily="18" charset="0"/>
              </a:rPr>
              <a:t>The peak value of the sine wave is the maximum value of  the wave during the positive half cycle or maximum value of wave during the negative half cycle.</a:t>
            </a:r>
          </a:p>
          <a:p>
            <a:pPr indent="0" algn="just">
              <a:lnSpc>
                <a:spcPct val="114000"/>
              </a:lnSpc>
              <a:spcBef>
                <a:spcPts val="0"/>
              </a:spcBef>
              <a:buClr>
                <a:srgbClr val="C00000"/>
              </a:buClr>
              <a:buFont typeface="Wingdings" pitchFamily="2" charset="2"/>
              <a:buChar char="Ø"/>
            </a:pPr>
            <a:endParaRPr lang="en-US" sz="2200" b="1" dirty="0" smtClean="0">
              <a:latin typeface="Times New Roman" pitchFamily="18" charset="0"/>
              <a:cs typeface="Times New Roman" pitchFamily="18" charset="0"/>
            </a:endParaRPr>
          </a:p>
          <a:p>
            <a:pPr indent="0" algn="just">
              <a:lnSpc>
                <a:spcPct val="114000"/>
              </a:lnSpc>
              <a:spcBef>
                <a:spcPts val="0"/>
              </a:spcBef>
              <a:buClr>
                <a:srgbClr val="C00000"/>
              </a:buClr>
              <a:buFont typeface="Wingdings" pitchFamily="2" charset="2"/>
              <a:buChar char="Ø"/>
            </a:pPr>
            <a:endParaRPr lang="en-US" sz="2200" b="1" dirty="0" smtClean="0">
              <a:latin typeface="Times New Roman" pitchFamily="18" charset="0"/>
              <a:cs typeface="Times New Roman" pitchFamily="18" charset="0"/>
            </a:endParaRPr>
          </a:p>
          <a:p>
            <a:pPr indent="0" algn="just">
              <a:lnSpc>
                <a:spcPct val="114000"/>
              </a:lnSpc>
              <a:spcBef>
                <a:spcPts val="0"/>
              </a:spcBef>
              <a:buClr>
                <a:srgbClr val="C00000"/>
              </a:buClr>
              <a:buFont typeface="Wingdings" pitchFamily="2" charset="2"/>
              <a:buChar char="Ø"/>
            </a:pPr>
            <a:endParaRPr lang="en-US" sz="2200" b="1" dirty="0" smtClean="0">
              <a:latin typeface="Times New Roman" pitchFamily="18" charset="0"/>
              <a:cs typeface="Times New Roman" pitchFamily="18" charset="0"/>
            </a:endParaRPr>
          </a:p>
          <a:p>
            <a:pPr indent="0" algn="just">
              <a:lnSpc>
                <a:spcPct val="114000"/>
              </a:lnSpc>
              <a:spcBef>
                <a:spcPts val="0"/>
              </a:spcBef>
              <a:buClr>
                <a:srgbClr val="C00000"/>
              </a:buClr>
              <a:buFont typeface="Wingdings" pitchFamily="2" charset="2"/>
              <a:buChar char="Ø"/>
            </a:pPr>
            <a:endParaRPr lang="en-US" sz="2200" b="1" dirty="0" smtClean="0">
              <a:latin typeface="Times New Roman" pitchFamily="18" charset="0"/>
              <a:cs typeface="Times New Roman" pitchFamily="18" charset="0"/>
            </a:endParaRPr>
          </a:p>
          <a:p>
            <a:pPr indent="0" algn="just">
              <a:lnSpc>
                <a:spcPct val="114000"/>
              </a:lnSpc>
              <a:spcBef>
                <a:spcPts val="0"/>
              </a:spcBef>
              <a:buClr>
                <a:srgbClr val="C00000"/>
              </a:buClr>
              <a:buFont typeface="Wingdings" pitchFamily="2" charset="2"/>
              <a:buChar char="Ø"/>
            </a:pPr>
            <a:endParaRPr lang="en-US" sz="2200" b="1" dirty="0" smtClean="0">
              <a:latin typeface="Times New Roman" pitchFamily="18" charset="0"/>
              <a:cs typeface="Times New Roman" pitchFamily="18" charset="0"/>
            </a:endParaRPr>
          </a:p>
          <a:p>
            <a:pPr indent="0" algn="just">
              <a:lnSpc>
                <a:spcPct val="114000"/>
              </a:lnSpc>
              <a:spcBef>
                <a:spcPts val="0"/>
              </a:spcBef>
              <a:buClr>
                <a:srgbClr val="C00000"/>
              </a:buClr>
              <a:buFont typeface="Wingdings" pitchFamily="2" charset="2"/>
              <a:buChar char="Ø"/>
            </a:pPr>
            <a:endParaRPr lang="en-US" sz="2200" b="1" dirty="0" smtClean="0">
              <a:latin typeface="Times New Roman" pitchFamily="18" charset="0"/>
              <a:cs typeface="Times New Roman" pitchFamily="18" charset="0"/>
            </a:endParaRPr>
          </a:p>
          <a:p>
            <a:pPr indent="0" algn="just">
              <a:lnSpc>
                <a:spcPct val="114000"/>
              </a:lnSpc>
              <a:spcBef>
                <a:spcPts val="0"/>
              </a:spcBef>
              <a:buClr>
                <a:srgbClr val="C00000"/>
              </a:buClr>
              <a:buFont typeface="Wingdings" pitchFamily="2" charset="2"/>
              <a:buChar char="Ø"/>
            </a:pPr>
            <a:endParaRPr lang="en-US" sz="2200" b="1" dirty="0" smtClean="0">
              <a:latin typeface="Times New Roman" pitchFamily="18" charset="0"/>
              <a:cs typeface="Times New Roman" pitchFamily="18" charset="0"/>
            </a:endParaRPr>
          </a:p>
          <a:p>
            <a:pPr indent="0" algn="just">
              <a:lnSpc>
                <a:spcPct val="114000"/>
              </a:lnSpc>
              <a:spcBef>
                <a:spcPts val="0"/>
              </a:spcBef>
              <a:buClr>
                <a:srgbClr val="C00000"/>
              </a:buClr>
              <a:buFont typeface="Wingdings" pitchFamily="2" charset="2"/>
              <a:buChar char="Ø"/>
            </a:pPr>
            <a:endParaRPr lang="en-US" sz="2200" b="1" dirty="0" smtClean="0">
              <a:latin typeface="Times New Roman" pitchFamily="18" charset="0"/>
              <a:cs typeface="Times New Roman" pitchFamily="18" charset="0"/>
            </a:endParaRPr>
          </a:p>
          <a:p>
            <a:pPr indent="0" algn="just">
              <a:lnSpc>
                <a:spcPct val="114000"/>
              </a:lnSpc>
              <a:spcBef>
                <a:spcPts val="0"/>
              </a:spcBef>
              <a:buClr>
                <a:srgbClr val="C00000"/>
              </a:buClr>
              <a:buFont typeface="Wingdings" pitchFamily="2" charset="2"/>
              <a:buChar char="Ø"/>
            </a:pPr>
            <a:endParaRPr lang="en-US" sz="2200" b="1" dirty="0" smtClean="0">
              <a:latin typeface="Times New Roman" pitchFamily="18" charset="0"/>
              <a:cs typeface="Times New Roman" pitchFamily="18" charset="0"/>
            </a:endParaRPr>
          </a:p>
          <a:p>
            <a:pPr indent="0" algn="just">
              <a:lnSpc>
                <a:spcPct val="114000"/>
              </a:lnSpc>
              <a:spcBef>
                <a:spcPts val="0"/>
              </a:spcBef>
              <a:buClr>
                <a:srgbClr val="C00000"/>
              </a:buClr>
              <a:buFont typeface="Wingdings" pitchFamily="2" charset="2"/>
              <a:buChar char="Ø"/>
            </a:pPr>
            <a:r>
              <a:rPr lang="en-US" sz="2200" b="1" dirty="0" smtClean="0">
                <a:latin typeface="Times New Roman" pitchFamily="18" charset="0"/>
                <a:cs typeface="Times New Roman" pitchFamily="18" charset="0"/>
              </a:rPr>
              <a:t>The peak value of the sine wave is shown in the figure is 4V.</a:t>
            </a:r>
          </a:p>
          <a:p>
            <a:pPr indent="0" algn="just">
              <a:lnSpc>
                <a:spcPct val="114000"/>
              </a:lnSpc>
              <a:spcBef>
                <a:spcPts val="0"/>
              </a:spcBef>
              <a:buClr>
                <a:srgbClr val="C00000"/>
              </a:buClr>
              <a:buFont typeface="Wingdings" pitchFamily="2" charset="2"/>
              <a:buChar char="Ø"/>
            </a:pPr>
            <a:endParaRPr lang="en-US" sz="2400" b="1" dirty="0" smtClean="0">
              <a:latin typeface="Times New Roman" pitchFamily="18" charset="0"/>
              <a:cs typeface="Times New Roman" pitchFamily="18" charset="0"/>
            </a:endParaRPr>
          </a:p>
          <a:p>
            <a:pPr indent="0" algn="just">
              <a:lnSpc>
                <a:spcPct val="114000"/>
              </a:lnSpc>
              <a:spcBef>
                <a:spcPts val="0"/>
              </a:spcBef>
              <a:buClr>
                <a:srgbClr val="C00000"/>
              </a:buClr>
              <a:buFont typeface="Wingdings" pitchFamily="2" charset="2"/>
              <a:buChar char="Ø"/>
            </a:pPr>
            <a:endParaRPr lang="en-US" sz="2400" b="1" dirty="0" smtClean="0">
              <a:latin typeface="Times New Roman" pitchFamily="18" charset="0"/>
              <a:cs typeface="Times New Roman" pitchFamily="18" charset="0"/>
            </a:endParaRPr>
          </a:p>
          <a:p>
            <a:pPr indent="0" algn="just">
              <a:lnSpc>
                <a:spcPct val="114000"/>
              </a:lnSpc>
              <a:spcBef>
                <a:spcPts val="0"/>
              </a:spcBef>
              <a:buClr>
                <a:srgbClr val="C00000"/>
              </a:buClr>
              <a:buFont typeface="Wingdings" pitchFamily="2" charset="2"/>
              <a:buChar char="Ø"/>
            </a:pPr>
            <a:endParaRPr lang="en-US" sz="2400" b="1" dirty="0" smtClean="0">
              <a:latin typeface="Times New Roman" pitchFamily="18" charset="0"/>
              <a:cs typeface="Times New Roman" pitchFamily="18" charset="0"/>
            </a:endParaRPr>
          </a:p>
          <a:p>
            <a:pPr indent="0" algn="just">
              <a:lnSpc>
                <a:spcPct val="114000"/>
              </a:lnSpc>
              <a:spcBef>
                <a:spcPts val="0"/>
              </a:spcBef>
              <a:buClr>
                <a:srgbClr val="C00000"/>
              </a:buClr>
              <a:buFont typeface="Wingdings" pitchFamily="2" charset="2"/>
              <a:buChar char="Ø"/>
            </a:pPr>
            <a:endParaRPr lang="en-US" sz="2400" b="1" dirty="0" smtClean="0">
              <a:latin typeface="Times New Roman" pitchFamily="18" charset="0"/>
              <a:cs typeface="Times New Roman" pitchFamily="18" charset="0"/>
            </a:endParaRPr>
          </a:p>
          <a:p>
            <a:pPr indent="0" algn="just">
              <a:lnSpc>
                <a:spcPct val="114000"/>
              </a:lnSpc>
              <a:spcBef>
                <a:spcPts val="0"/>
              </a:spcBef>
              <a:buClr>
                <a:srgbClr val="C00000"/>
              </a:buClr>
              <a:buFont typeface="Wingdings" pitchFamily="2" charset="2"/>
              <a:buChar char="Ø"/>
            </a:pPr>
            <a:endParaRPr lang="en-US" sz="2400" b="1" dirty="0" smtClean="0">
              <a:latin typeface="Times New Roman" pitchFamily="18" charset="0"/>
              <a:cs typeface="Times New Roman" pitchFamily="18" charset="0"/>
            </a:endParaRPr>
          </a:p>
          <a:p>
            <a:pPr indent="0" algn="just">
              <a:lnSpc>
                <a:spcPct val="114000"/>
              </a:lnSpc>
              <a:spcBef>
                <a:spcPts val="0"/>
              </a:spcBef>
              <a:buClr>
                <a:srgbClr val="C00000"/>
              </a:buClr>
              <a:buFont typeface="Wingdings" pitchFamily="2" charset="2"/>
              <a:buChar char="Ø"/>
            </a:pPr>
            <a:endParaRPr lang="en-US" sz="2400" b="1" dirty="0" smtClean="0">
              <a:latin typeface="Times New Roman" pitchFamily="18" charset="0"/>
              <a:cs typeface="Times New Roman" pitchFamily="18" charset="0"/>
            </a:endParaRPr>
          </a:p>
          <a:p>
            <a:pPr indent="0" algn="just">
              <a:lnSpc>
                <a:spcPct val="114000"/>
              </a:lnSpc>
              <a:spcBef>
                <a:spcPts val="0"/>
              </a:spcBef>
              <a:buClr>
                <a:srgbClr val="C00000"/>
              </a:buClr>
              <a:buFont typeface="Wingdings" pitchFamily="2" charset="2"/>
              <a:buChar char="Ø"/>
            </a:pPr>
            <a:endParaRPr lang="en-US" sz="2400" b="1" dirty="0" smtClean="0">
              <a:latin typeface="Times New Roman" pitchFamily="18" charset="0"/>
              <a:cs typeface="Times New Roman" pitchFamily="18" charset="0"/>
            </a:endParaRPr>
          </a:p>
          <a:p>
            <a:pPr indent="0" algn="just">
              <a:lnSpc>
                <a:spcPct val="114000"/>
              </a:lnSpc>
              <a:spcBef>
                <a:spcPts val="0"/>
              </a:spcBef>
              <a:buClr>
                <a:srgbClr val="C00000"/>
              </a:buClr>
              <a:buFont typeface="Wingdings" pitchFamily="2" charset="2"/>
              <a:buChar char="Ø"/>
            </a:pPr>
            <a:endParaRPr lang="en-US" sz="2400" b="1" dirty="0" smtClean="0">
              <a:latin typeface="Times New Roman" pitchFamily="18" charset="0"/>
              <a:cs typeface="Times New Roman" pitchFamily="18" charset="0"/>
            </a:endParaRPr>
          </a:p>
          <a:p>
            <a:pPr indent="0" algn="just">
              <a:lnSpc>
                <a:spcPct val="114000"/>
              </a:lnSpc>
              <a:spcBef>
                <a:spcPts val="0"/>
              </a:spcBef>
              <a:buClr>
                <a:srgbClr val="C00000"/>
              </a:buClr>
              <a:buFont typeface="Wingdings" pitchFamily="2" charset="2"/>
              <a:buChar char="Ø"/>
            </a:pPr>
            <a:endParaRPr lang="en-US" sz="2400" b="1" dirty="0" smtClean="0">
              <a:latin typeface="Times New Roman" pitchFamily="18" charset="0"/>
              <a:cs typeface="Times New Roman" pitchFamily="18" charset="0"/>
            </a:endParaRPr>
          </a:p>
          <a:p>
            <a:pPr indent="0" algn="just">
              <a:lnSpc>
                <a:spcPct val="114000"/>
              </a:lnSpc>
              <a:spcBef>
                <a:spcPts val="0"/>
              </a:spcBef>
              <a:buClr>
                <a:srgbClr val="C00000"/>
              </a:buClr>
              <a:buFont typeface="Wingdings" pitchFamily="2" charset="2"/>
              <a:buChar char="Ø"/>
            </a:pPr>
            <a:endParaRPr lang="en-US" sz="2400" b="1" dirty="0" smtClean="0">
              <a:latin typeface="Times New Roman" pitchFamily="18" charset="0"/>
              <a:cs typeface="Times New Roman" pitchFamily="18" charset="0"/>
            </a:endParaRPr>
          </a:p>
          <a:p>
            <a:pPr marL="514350" indent="-514350" algn="just">
              <a:lnSpc>
                <a:spcPct val="114000"/>
              </a:lnSpc>
              <a:spcBef>
                <a:spcPts val="0"/>
              </a:spcBef>
              <a:buClr>
                <a:srgbClr val="C00000"/>
              </a:buClr>
              <a:buNone/>
            </a:pPr>
            <a:r>
              <a:rPr lang="en-US" sz="2400" b="1" dirty="0" smtClean="0">
                <a:latin typeface="Times New Roman" pitchFamily="18" charset="0"/>
                <a:cs typeface="Times New Roman" pitchFamily="18" charset="0"/>
              </a:rPr>
              <a:t>	</a:t>
            </a:r>
          </a:p>
        </p:txBody>
      </p:sp>
      <p:pic>
        <p:nvPicPr>
          <p:cNvPr id="6" name="Picture 5" descr="IMG_20190201_104225 (1).jpg"/>
          <p:cNvPicPr>
            <a:picLocks noChangeAspect="1"/>
          </p:cNvPicPr>
          <p:nvPr/>
        </p:nvPicPr>
        <p:blipFill>
          <a:blip r:embed="rId2" cstate="print"/>
          <a:stretch>
            <a:fillRect/>
          </a:stretch>
        </p:blipFill>
        <p:spPr>
          <a:xfrm>
            <a:off x="1752600" y="2590800"/>
            <a:ext cx="5486400" cy="2971800"/>
          </a:xfrm>
          <a:prstGeom prst="rect">
            <a:avLst/>
          </a:prstGeom>
        </p:spPr>
      </p:pic>
    </p:spTree>
    <p:extLst>
      <p:ext uri="{BB962C8B-B14F-4D97-AF65-F5344CB8AC3E}">
        <p14:creationId xmlns="" xmlns:p14="http://schemas.microsoft.com/office/powerpoint/2010/main" val="394835528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515712E1-7156-41BD-B554-C6FA83B2F84E}" type="slidenum">
              <a:rPr lang="en-US" smtClean="0"/>
              <a:pPr>
                <a:defRPr/>
              </a:pPr>
              <a:t>11</a:t>
            </a:fld>
            <a:endParaRPr lang="en-US"/>
          </a:p>
        </p:txBody>
      </p:sp>
      <p:sp>
        <p:nvSpPr>
          <p:cNvPr id="5" name="Content Placeholder 4"/>
          <p:cNvSpPr>
            <a:spLocks noGrp="1"/>
          </p:cNvSpPr>
          <p:nvPr>
            <p:ph idx="1"/>
          </p:nvPr>
        </p:nvSpPr>
        <p:spPr>
          <a:xfrm>
            <a:off x="457200" y="381000"/>
            <a:ext cx="8077200" cy="5029200"/>
          </a:xfrm>
        </p:spPr>
        <p:txBody>
          <a:bodyPr>
            <a:noAutofit/>
          </a:bodyPr>
          <a:lstStyle/>
          <a:p>
            <a:pPr algn="ctr">
              <a:lnSpc>
                <a:spcPct val="114000"/>
              </a:lnSpc>
              <a:spcBef>
                <a:spcPts val="0"/>
              </a:spcBef>
              <a:buClr>
                <a:srgbClr val="C00000"/>
              </a:buClr>
              <a:buNone/>
            </a:pPr>
            <a:r>
              <a:rPr lang="en-US" sz="2400" b="1" dirty="0" smtClean="0">
                <a:solidFill>
                  <a:srgbClr val="C00000"/>
                </a:solidFill>
                <a:latin typeface="Times New Roman" panose="02020603050405020304" pitchFamily="18" charset="0"/>
                <a:cs typeface="Times New Roman" panose="02020603050405020304" pitchFamily="18" charset="0"/>
              </a:rPr>
              <a:t>(III). </a:t>
            </a:r>
            <a:r>
              <a:rPr lang="en-US" sz="2800" b="1" dirty="0" smtClean="0">
                <a:solidFill>
                  <a:srgbClr val="C00000"/>
                </a:solidFill>
                <a:latin typeface="Times New Roman" panose="02020603050405020304" pitchFamily="18" charset="0"/>
                <a:cs typeface="Times New Roman" panose="02020603050405020304" pitchFamily="18" charset="0"/>
              </a:rPr>
              <a:t>Peak to Peak Value</a:t>
            </a:r>
          </a:p>
          <a:p>
            <a:pPr indent="0" algn="just">
              <a:lnSpc>
                <a:spcPct val="50000"/>
              </a:lnSpc>
              <a:spcBef>
                <a:spcPts val="0"/>
              </a:spcBef>
              <a:buClr>
                <a:srgbClr val="C00000"/>
              </a:buClr>
              <a:buNone/>
            </a:pPr>
            <a:endParaRPr lang="en-US" sz="2400" b="1" dirty="0" smtClean="0">
              <a:latin typeface="Times New Roman" pitchFamily="18" charset="0"/>
              <a:cs typeface="Times New Roman" pitchFamily="18" charset="0"/>
            </a:endParaRPr>
          </a:p>
          <a:p>
            <a:pPr indent="0" algn="just">
              <a:lnSpc>
                <a:spcPct val="114000"/>
              </a:lnSpc>
              <a:spcBef>
                <a:spcPts val="0"/>
              </a:spcBef>
              <a:buClr>
                <a:srgbClr val="C00000"/>
              </a:buClr>
              <a:buFont typeface="Wingdings" pitchFamily="2" charset="2"/>
              <a:buChar char="Ø"/>
            </a:pPr>
            <a:r>
              <a:rPr lang="en-US" sz="2200" b="1" dirty="0" smtClean="0">
                <a:latin typeface="Times New Roman" pitchFamily="18" charset="0"/>
                <a:cs typeface="Times New Roman" pitchFamily="18" charset="0"/>
              </a:rPr>
              <a:t>The peak to peak value of a sine wave is the value from the positive to negative  peak.</a:t>
            </a:r>
          </a:p>
          <a:p>
            <a:pPr indent="0" algn="just">
              <a:lnSpc>
                <a:spcPct val="114000"/>
              </a:lnSpc>
              <a:spcBef>
                <a:spcPts val="0"/>
              </a:spcBef>
              <a:buClr>
                <a:srgbClr val="C00000"/>
              </a:buClr>
              <a:buFont typeface="Wingdings" pitchFamily="2" charset="2"/>
              <a:buChar char="Ø"/>
            </a:pPr>
            <a:endParaRPr lang="en-US" sz="2200" b="1" dirty="0" smtClean="0">
              <a:latin typeface="Times New Roman" pitchFamily="18" charset="0"/>
              <a:cs typeface="Times New Roman" pitchFamily="18" charset="0"/>
            </a:endParaRPr>
          </a:p>
          <a:p>
            <a:pPr indent="0" algn="just">
              <a:lnSpc>
                <a:spcPct val="114000"/>
              </a:lnSpc>
              <a:spcBef>
                <a:spcPts val="0"/>
              </a:spcBef>
              <a:buClr>
                <a:srgbClr val="C00000"/>
              </a:buClr>
              <a:buFont typeface="Wingdings" pitchFamily="2" charset="2"/>
              <a:buChar char="Ø"/>
            </a:pPr>
            <a:endParaRPr lang="en-US" sz="2200" b="1" dirty="0" smtClean="0">
              <a:latin typeface="Times New Roman" pitchFamily="18" charset="0"/>
              <a:cs typeface="Times New Roman" pitchFamily="18" charset="0"/>
            </a:endParaRPr>
          </a:p>
          <a:p>
            <a:pPr indent="0" algn="just">
              <a:lnSpc>
                <a:spcPct val="114000"/>
              </a:lnSpc>
              <a:spcBef>
                <a:spcPts val="0"/>
              </a:spcBef>
              <a:buClr>
                <a:srgbClr val="C00000"/>
              </a:buClr>
              <a:buFont typeface="Wingdings" pitchFamily="2" charset="2"/>
              <a:buChar char="Ø"/>
            </a:pPr>
            <a:endParaRPr lang="en-US" sz="2200" b="1" dirty="0" smtClean="0">
              <a:latin typeface="Times New Roman" pitchFamily="18" charset="0"/>
              <a:cs typeface="Times New Roman" pitchFamily="18" charset="0"/>
            </a:endParaRPr>
          </a:p>
          <a:p>
            <a:pPr indent="0" algn="just">
              <a:lnSpc>
                <a:spcPct val="114000"/>
              </a:lnSpc>
              <a:spcBef>
                <a:spcPts val="0"/>
              </a:spcBef>
              <a:buClr>
                <a:srgbClr val="C00000"/>
              </a:buClr>
              <a:buFont typeface="Wingdings" pitchFamily="2" charset="2"/>
              <a:buChar char="Ø"/>
            </a:pPr>
            <a:endParaRPr lang="en-US" sz="2200" b="1" dirty="0" smtClean="0">
              <a:latin typeface="Times New Roman" pitchFamily="18" charset="0"/>
              <a:cs typeface="Times New Roman" pitchFamily="18" charset="0"/>
            </a:endParaRPr>
          </a:p>
          <a:p>
            <a:pPr indent="0" algn="just">
              <a:lnSpc>
                <a:spcPct val="114000"/>
              </a:lnSpc>
              <a:spcBef>
                <a:spcPts val="0"/>
              </a:spcBef>
              <a:buClr>
                <a:srgbClr val="C00000"/>
              </a:buClr>
              <a:buFont typeface="Wingdings" pitchFamily="2" charset="2"/>
              <a:buChar char="Ø"/>
            </a:pPr>
            <a:endParaRPr lang="en-US" sz="2200" b="1" dirty="0" smtClean="0">
              <a:latin typeface="Times New Roman" pitchFamily="18" charset="0"/>
              <a:cs typeface="Times New Roman" pitchFamily="18" charset="0"/>
            </a:endParaRPr>
          </a:p>
          <a:p>
            <a:pPr indent="0" algn="just">
              <a:lnSpc>
                <a:spcPct val="114000"/>
              </a:lnSpc>
              <a:spcBef>
                <a:spcPts val="0"/>
              </a:spcBef>
              <a:buClr>
                <a:srgbClr val="C00000"/>
              </a:buClr>
              <a:buFont typeface="Wingdings" pitchFamily="2" charset="2"/>
              <a:buChar char="Ø"/>
            </a:pPr>
            <a:endParaRPr lang="en-US" sz="2200" b="1" dirty="0" smtClean="0">
              <a:latin typeface="Times New Roman" pitchFamily="18" charset="0"/>
              <a:cs typeface="Times New Roman" pitchFamily="18" charset="0"/>
            </a:endParaRPr>
          </a:p>
          <a:p>
            <a:pPr indent="0" algn="just">
              <a:lnSpc>
                <a:spcPct val="114000"/>
              </a:lnSpc>
              <a:spcBef>
                <a:spcPts val="0"/>
              </a:spcBef>
              <a:buClr>
                <a:srgbClr val="C00000"/>
              </a:buClr>
              <a:buFont typeface="Wingdings" pitchFamily="2" charset="2"/>
              <a:buChar char="Ø"/>
            </a:pPr>
            <a:endParaRPr lang="en-US" sz="2200" b="1" dirty="0" smtClean="0">
              <a:latin typeface="Times New Roman" pitchFamily="18" charset="0"/>
              <a:cs typeface="Times New Roman" pitchFamily="18" charset="0"/>
            </a:endParaRPr>
          </a:p>
          <a:p>
            <a:pPr indent="0" algn="just">
              <a:lnSpc>
                <a:spcPct val="114000"/>
              </a:lnSpc>
              <a:spcBef>
                <a:spcPts val="0"/>
              </a:spcBef>
              <a:buClr>
                <a:srgbClr val="C00000"/>
              </a:buClr>
              <a:buFont typeface="Wingdings" pitchFamily="2" charset="2"/>
              <a:buChar char="Ø"/>
            </a:pPr>
            <a:endParaRPr lang="en-US" sz="2200" b="1" dirty="0" smtClean="0">
              <a:latin typeface="Times New Roman" pitchFamily="18" charset="0"/>
              <a:cs typeface="Times New Roman" pitchFamily="18" charset="0"/>
            </a:endParaRPr>
          </a:p>
          <a:p>
            <a:pPr indent="0" algn="just">
              <a:lnSpc>
                <a:spcPct val="114000"/>
              </a:lnSpc>
              <a:spcBef>
                <a:spcPts val="0"/>
              </a:spcBef>
              <a:buClr>
                <a:srgbClr val="C00000"/>
              </a:buClr>
              <a:buFont typeface="Wingdings" pitchFamily="2" charset="2"/>
              <a:buChar char="Ø"/>
            </a:pPr>
            <a:endParaRPr lang="en-US" sz="2200" b="1" dirty="0" smtClean="0">
              <a:latin typeface="Times New Roman" pitchFamily="18" charset="0"/>
              <a:cs typeface="Times New Roman" pitchFamily="18" charset="0"/>
            </a:endParaRPr>
          </a:p>
          <a:p>
            <a:pPr indent="0" algn="just">
              <a:lnSpc>
                <a:spcPct val="114000"/>
              </a:lnSpc>
              <a:spcBef>
                <a:spcPts val="0"/>
              </a:spcBef>
              <a:buClr>
                <a:srgbClr val="C00000"/>
              </a:buClr>
              <a:buFont typeface="Wingdings" pitchFamily="2" charset="2"/>
              <a:buChar char="Ø"/>
            </a:pPr>
            <a:r>
              <a:rPr lang="en-US" sz="2200" b="1" dirty="0" smtClean="0">
                <a:latin typeface="Times New Roman" pitchFamily="18" charset="0"/>
                <a:cs typeface="Times New Roman" pitchFamily="18" charset="0"/>
              </a:rPr>
              <a:t>The peak to peak value of the sine wave is shown in the figure is 8V.</a:t>
            </a:r>
          </a:p>
          <a:p>
            <a:pPr indent="0" algn="just">
              <a:lnSpc>
                <a:spcPct val="114000"/>
              </a:lnSpc>
              <a:spcBef>
                <a:spcPts val="0"/>
              </a:spcBef>
              <a:buClr>
                <a:srgbClr val="C00000"/>
              </a:buClr>
              <a:buFont typeface="Wingdings" pitchFamily="2" charset="2"/>
              <a:buChar char="Ø"/>
            </a:pPr>
            <a:endParaRPr lang="en-US" sz="2400" b="1" dirty="0" smtClean="0">
              <a:latin typeface="Times New Roman" pitchFamily="18" charset="0"/>
              <a:cs typeface="Times New Roman" pitchFamily="18" charset="0"/>
            </a:endParaRPr>
          </a:p>
          <a:p>
            <a:pPr indent="0" algn="just">
              <a:lnSpc>
                <a:spcPct val="114000"/>
              </a:lnSpc>
              <a:spcBef>
                <a:spcPts val="0"/>
              </a:spcBef>
              <a:buClr>
                <a:srgbClr val="C00000"/>
              </a:buClr>
              <a:buFont typeface="Wingdings" pitchFamily="2" charset="2"/>
              <a:buChar char="Ø"/>
            </a:pPr>
            <a:endParaRPr lang="en-US" sz="2400" b="1" dirty="0" smtClean="0">
              <a:latin typeface="Times New Roman" pitchFamily="18" charset="0"/>
              <a:cs typeface="Times New Roman" pitchFamily="18" charset="0"/>
            </a:endParaRPr>
          </a:p>
          <a:p>
            <a:pPr indent="0" algn="just">
              <a:lnSpc>
                <a:spcPct val="114000"/>
              </a:lnSpc>
              <a:spcBef>
                <a:spcPts val="0"/>
              </a:spcBef>
              <a:buClr>
                <a:srgbClr val="C00000"/>
              </a:buClr>
              <a:buFont typeface="Wingdings" pitchFamily="2" charset="2"/>
              <a:buChar char="Ø"/>
            </a:pPr>
            <a:endParaRPr lang="en-US" sz="2400" b="1" dirty="0" smtClean="0">
              <a:latin typeface="Times New Roman" pitchFamily="18" charset="0"/>
              <a:cs typeface="Times New Roman" pitchFamily="18" charset="0"/>
            </a:endParaRPr>
          </a:p>
          <a:p>
            <a:pPr indent="0" algn="just">
              <a:lnSpc>
                <a:spcPct val="114000"/>
              </a:lnSpc>
              <a:spcBef>
                <a:spcPts val="0"/>
              </a:spcBef>
              <a:buClr>
                <a:srgbClr val="C00000"/>
              </a:buClr>
              <a:buFont typeface="Wingdings" pitchFamily="2" charset="2"/>
              <a:buChar char="Ø"/>
            </a:pPr>
            <a:endParaRPr lang="en-US" sz="2400" b="1" dirty="0" smtClean="0">
              <a:latin typeface="Times New Roman" pitchFamily="18" charset="0"/>
              <a:cs typeface="Times New Roman" pitchFamily="18" charset="0"/>
            </a:endParaRPr>
          </a:p>
          <a:p>
            <a:pPr indent="0" algn="just">
              <a:lnSpc>
                <a:spcPct val="114000"/>
              </a:lnSpc>
              <a:spcBef>
                <a:spcPts val="0"/>
              </a:spcBef>
              <a:buClr>
                <a:srgbClr val="C00000"/>
              </a:buClr>
              <a:buFont typeface="Wingdings" pitchFamily="2" charset="2"/>
              <a:buChar char="Ø"/>
            </a:pPr>
            <a:endParaRPr lang="en-US" sz="2400" b="1" dirty="0" smtClean="0">
              <a:latin typeface="Times New Roman" pitchFamily="18" charset="0"/>
              <a:cs typeface="Times New Roman" pitchFamily="18" charset="0"/>
            </a:endParaRPr>
          </a:p>
          <a:p>
            <a:pPr indent="0" algn="just">
              <a:lnSpc>
                <a:spcPct val="114000"/>
              </a:lnSpc>
              <a:spcBef>
                <a:spcPts val="0"/>
              </a:spcBef>
              <a:buClr>
                <a:srgbClr val="C00000"/>
              </a:buClr>
              <a:buFont typeface="Wingdings" pitchFamily="2" charset="2"/>
              <a:buChar char="Ø"/>
            </a:pPr>
            <a:endParaRPr lang="en-US" sz="2400" b="1" dirty="0" smtClean="0">
              <a:latin typeface="Times New Roman" pitchFamily="18" charset="0"/>
              <a:cs typeface="Times New Roman" pitchFamily="18" charset="0"/>
            </a:endParaRPr>
          </a:p>
          <a:p>
            <a:pPr indent="0" algn="just">
              <a:lnSpc>
                <a:spcPct val="114000"/>
              </a:lnSpc>
              <a:spcBef>
                <a:spcPts val="0"/>
              </a:spcBef>
              <a:buClr>
                <a:srgbClr val="C00000"/>
              </a:buClr>
              <a:buFont typeface="Wingdings" pitchFamily="2" charset="2"/>
              <a:buChar char="Ø"/>
            </a:pPr>
            <a:endParaRPr lang="en-US" sz="2400" b="1" dirty="0" smtClean="0">
              <a:latin typeface="Times New Roman" pitchFamily="18" charset="0"/>
              <a:cs typeface="Times New Roman" pitchFamily="18" charset="0"/>
            </a:endParaRPr>
          </a:p>
          <a:p>
            <a:pPr indent="0" algn="just">
              <a:lnSpc>
                <a:spcPct val="114000"/>
              </a:lnSpc>
              <a:spcBef>
                <a:spcPts val="0"/>
              </a:spcBef>
              <a:buClr>
                <a:srgbClr val="C00000"/>
              </a:buClr>
              <a:buFont typeface="Wingdings" pitchFamily="2" charset="2"/>
              <a:buChar char="Ø"/>
            </a:pPr>
            <a:endParaRPr lang="en-US" sz="2400" b="1" dirty="0" smtClean="0">
              <a:latin typeface="Times New Roman" pitchFamily="18" charset="0"/>
              <a:cs typeface="Times New Roman" pitchFamily="18" charset="0"/>
            </a:endParaRPr>
          </a:p>
          <a:p>
            <a:pPr indent="0" algn="just">
              <a:lnSpc>
                <a:spcPct val="114000"/>
              </a:lnSpc>
              <a:spcBef>
                <a:spcPts val="0"/>
              </a:spcBef>
              <a:buClr>
                <a:srgbClr val="C00000"/>
              </a:buClr>
              <a:buFont typeface="Wingdings" pitchFamily="2" charset="2"/>
              <a:buChar char="Ø"/>
            </a:pPr>
            <a:endParaRPr lang="en-US" sz="2400" b="1" dirty="0" smtClean="0">
              <a:latin typeface="Times New Roman" pitchFamily="18" charset="0"/>
              <a:cs typeface="Times New Roman" pitchFamily="18" charset="0"/>
            </a:endParaRPr>
          </a:p>
          <a:p>
            <a:pPr indent="0" algn="just">
              <a:lnSpc>
                <a:spcPct val="114000"/>
              </a:lnSpc>
              <a:spcBef>
                <a:spcPts val="0"/>
              </a:spcBef>
              <a:buClr>
                <a:srgbClr val="C00000"/>
              </a:buClr>
              <a:buFont typeface="Wingdings" pitchFamily="2" charset="2"/>
              <a:buChar char="Ø"/>
            </a:pPr>
            <a:endParaRPr lang="en-US" sz="2400" b="1" dirty="0" smtClean="0">
              <a:latin typeface="Times New Roman" pitchFamily="18" charset="0"/>
              <a:cs typeface="Times New Roman" pitchFamily="18" charset="0"/>
            </a:endParaRPr>
          </a:p>
          <a:p>
            <a:pPr marL="514350" indent="-514350" algn="just">
              <a:lnSpc>
                <a:spcPct val="114000"/>
              </a:lnSpc>
              <a:spcBef>
                <a:spcPts val="0"/>
              </a:spcBef>
              <a:buClr>
                <a:srgbClr val="C00000"/>
              </a:buClr>
              <a:buNone/>
            </a:pPr>
            <a:r>
              <a:rPr lang="en-US" sz="2400" b="1" dirty="0" smtClean="0">
                <a:latin typeface="Times New Roman" pitchFamily="18" charset="0"/>
                <a:cs typeface="Times New Roman" pitchFamily="18" charset="0"/>
              </a:rPr>
              <a:t>	</a:t>
            </a:r>
          </a:p>
        </p:txBody>
      </p:sp>
      <p:pic>
        <p:nvPicPr>
          <p:cNvPr id="7" name="Picture 6" descr="IMG_20190201_104225.jpg"/>
          <p:cNvPicPr>
            <a:picLocks noChangeAspect="1"/>
          </p:cNvPicPr>
          <p:nvPr/>
        </p:nvPicPr>
        <p:blipFill>
          <a:blip r:embed="rId2" cstate="print"/>
          <a:stretch>
            <a:fillRect/>
          </a:stretch>
        </p:blipFill>
        <p:spPr>
          <a:xfrm>
            <a:off x="2362200" y="2286000"/>
            <a:ext cx="4724400" cy="2743201"/>
          </a:xfrm>
          <a:prstGeom prst="rect">
            <a:avLst/>
          </a:prstGeom>
        </p:spPr>
      </p:pic>
    </p:spTree>
    <p:extLst>
      <p:ext uri="{BB962C8B-B14F-4D97-AF65-F5344CB8AC3E}">
        <p14:creationId xmlns="" xmlns:p14="http://schemas.microsoft.com/office/powerpoint/2010/main" val="394835528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515712E1-7156-41BD-B554-C6FA83B2F84E}" type="slidenum">
              <a:rPr lang="en-US" smtClean="0"/>
              <a:pPr>
                <a:defRPr/>
              </a:pPr>
              <a:t>12</a:t>
            </a:fld>
            <a:endParaRPr lang="en-US"/>
          </a:p>
        </p:txBody>
      </p:sp>
      <p:sp>
        <p:nvSpPr>
          <p:cNvPr id="5" name="Content Placeholder 4"/>
          <p:cNvSpPr>
            <a:spLocks noGrp="1"/>
          </p:cNvSpPr>
          <p:nvPr>
            <p:ph idx="1"/>
          </p:nvPr>
        </p:nvSpPr>
        <p:spPr>
          <a:xfrm>
            <a:off x="457200" y="304800"/>
            <a:ext cx="8153400" cy="4800600"/>
          </a:xfrm>
        </p:spPr>
        <p:txBody>
          <a:bodyPr>
            <a:noAutofit/>
          </a:bodyPr>
          <a:lstStyle/>
          <a:p>
            <a:pPr algn="ctr">
              <a:lnSpc>
                <a:spcPct val="114000"/>
              </a:lnSpc>
              <a:spcBef>
                <a:spcPts val="0"/>
              </a:spcBef>
              <a:buClr>
                <a:srgbClr val="C00000"/>
              </a:buClr>
              <a:buNone/>
            </a:pPr>
            <a:r>
              <a:rPr lang="en-US" sz="2400" b="1" dirty="0" smtClean="0">
                <a:solidFill>
                  <a:srgbClr val="C00000"/>
                </a:solidFill>
                <a:latin typeface="Times New Roman" panose="02020603050405020304" pitchFamily="18" charset="0"/>
                <a:cs typeface="Times New Roman" panose="02020603050405020304" pitchFamily="18" charset="0"/>
              </a:rPr>
              <a:t>(IV). </a:t>
            </a:r>
            <a:r>
              <a:rPr lang="en-US" sz="2800" b="1" dirty="0" smtClean="0">
                <a:solidFill>
                  <a:srgbClr val="C00000"/>
                </a:solidFill>
                <a:latin typeface="Times New Roman" panose="02020603050405020304" pitchFamily="18" charset="0"/>
                <a:cs typeface="Times New Roman" panose="02020603050405020304" pitchFamily="18" charset="0"/>
              </a:rPr>
              <a:t>Average Value</a:t>
            </a:r>
          </a:p>
          <a:p>
            <a:pPr indent="0" algn="just">
              <a:lnSpc>
                <a:spcPct val="50000"/>
              </a:lnSpc>
              <a:spcBef>
                <a:spcPts val="0"/>
              </a:spcBef>
              <a:buClr>
                <a:srgbClr val="C00000"/>
              </a:buClr>
              <a:buNone/>
            </a:pPr>
            <a:endParaRPr lang="en-US" sz="2400" b="1" dirty="0" smtClean="0">
              <a:latin typeface="Times New Roman" pitchFamily="18" charset="0"/>
              <a:cs typeface="Times New Roman" pitchFamily="18" charset="0"/>
            </a:endParaRPr>
          </a:p>
          <a:p>
            <a:pPr indent="0" algn="just">
              <a:lnSpc>
                <a:spcPct val="114000"/>
              </a:lnSpc>
              <a:spcBef>
                <a:spcPts val="0"/>
              </a:spcBef>
              <a:buClr>
                <a:srgbClr val="C00000"/>
              </a:buClr>
              <a:buFont typeface="Wingdings" pitchFamily="2" charset="2"/>
              <a:buChar char="Ø"/>
            </a:pPr>
            <a:r>
              <a:rPr lang="en-US" sz="2200" b="1" dirty="0" smtClean="0">
                <a:latin typeface="Times New Roman" pitchFamily="18" charset="0"/>
                <a:cs typeface="Times New Roman" pitchFamily="18" charset="0"/>
              </a:rPr>
              <a:t>The average value of the sine wave is the total area under the half cycle curve divided by the distance of the curve.</a:t>
            </a:r>
          </a:p>
          <a:p>
            <a:pPr indent="0" algn="just">
              <a:lnSpc>
                <a:spcPct val="114000"/>
              </a:lnSpc>
              <a:spcBef>
                <a:spcPts val="0"/>
              </a:spcBef>
              <a:buClr>
                <a:srgbClr val="C00000"/>
              </a:buClr>
              <a:buFont typeface="Wingdings" pitchFamily="2" charset="2"/>
              <a:buChar char="Ø"/>
            </a:pPr>
            <a:endParaRPr lang="en-US" sz="2200" b="1" dirty="0" smtClean="0">
              <a:latin typeface="Times New Roman" pitchFamily="18" charset="0"/>
              <a:cs typeface="Times New Roman" pitchFamily="18" charset="0"/>
            </a:endParaRPr>
          </a:p>
          <a:p>
            <a:pPr indent="0" algn="just">
              <a:lnSpc>
                <a:spcPct val="114000"/>
              </a:lnSpc>
              <a:spcBef>
                <a:spcPts val="0"/>
              </a:spcBef>
              <a:buClr>
                <a:srgbClr val="C00000"/>
              </a:buClr>
              <a:buFont typeface="Wingdings" pitchFamily="2" charset="2"/>
              <a:buChar char="Ø"/>
            </a:pPr>
            <a:endParaRPr lang="en-US" sz="2200" b="1" dirty="0" smtClean="0">
              <a:latin typeface="Times New Roman" pitchFamily="18" charset="0"/>
              <a:cs typeface="Times New Roman" pitchFamily="18" charset="0"/>
            </a:endParaRPr>
          </a:p>
          <a:p>
            <a:pPr indent="0" algn="just">
              <a:lnSpc>
                <a:spcPct val="114000"/>
              </a:lnSpc>
              <a:spcBef>
                <a:spcPts val="0"/>
              </a:spcBef>
              <a:buClr>
                <a:srgbClr val="C00000"/>
              </a:buClr>
              <a:buFont typeface="Wingdings" pitchFamily="2" charset="2"/>
              <a:buChar char="Ø"/>
            </a:pPr>
            <a:endParaRPr lang="en-US" sz="2200" b="1" dirty="0" smtClean="0">
              <a:latin typeface="Times New Roman" pitchFamily="18" charset="0"/>
              <a:cs typeface="Times New Roman" pitchFamily="18" charset="0"/>
            </a:endParaRPr>
          </a:p>
          <a:p>
            <a:pPr indent="0" algn="just">
              <a:lnSpc>
                <a:spcPct val="114000"/>
              </a:lnSpc>
              <a:spcBef>
                <a:spcPts val="0"/>
              </a:spcBef>
              <a:buClr>
                <a:srgbClr val="C00000"/>
              </a:buClr>
              <a:buFont typeface="Wingdings" pitchFamily="2" charset="2"/>
              <a:buChar char="Ø"/>
            </a:pPr>
            <a:endParaRPr lang="en-US" sz="2200" b="1" dirty="0" smtClean="0">
              <a:latin typeface="Times New Roman" pitchFamily="18" charset="0"/>
              <a:cs typeface="Times New Roman" pitchFamily="18" charset="0"/>
            </a:endParaRPr>
          </a:p>
          <a:p>
            <a:pPr indent="0" algn="just">
              <a:lnSpc>
                <a:spcPct val="114000"/>
              </a:lnSpc>
              <a:spcBef>
                <a:spcPts val="0"/>
              </a:spcBef>
              <a:buClr>
                <a:srgbClr val="C00000"/>
              </a:buClr>
              <a:buFont typeface="Wingdings" pitchFamily="2" charset="2"/>
              <a:buChar char="Ø"/>
            </a:pPr>
            <a:endParaRPr lang="en-US" sz="2200" b="1" dirty="0" smtClean="0">
              <a:latin typeface="Times New Roman" pitchFamily="18" charset="0"/>
              <a:cs typeface="Times New Roman" pitchFamily="18" charset="0"/>
            </a:endParaRPr>
          </a:p>
          <a:p>
            <a:pPr indent="0" algn="just">
              <a:lnSpc>
                <a:spcPct val="114000"/>
              </a:lnSpc>
              <a:spcBef>
                <a:spcPts val="0"/>
              </a:spcBef>
              <a:buClr>
                <a:srgbClr val="C00000"/>
              </a:buClr>
              <a:buFont typeface="Wingdings" pitchFamily="2" charset="2"/>
              <a:buChar char="Ø"/>
            </a:pPr>
            <a:endParaRPr lang="en-US" sz="2200" b="1" dirty="0" smtClean="0">
              <a:latin typeface="Times New Roman" pitchFamily="18" charset="0"/>
              <a:cs typeface="Times New Roman" pitchFamily="18" charset="0"/>
            </a:endParaRPr>
          </a:p>
          <a:p>
            <a:pPr indent="0" algn="just">
              <a:lnSpc>
                <a:spcPct val="114000"/>
              </a:lnSpc>
              <a:spcBef>
                <a:spcPts val="0"/>
              </a:spcBef>
              <a:buClr>
                <a:srgbClr val="C00000"/>
              </a:buClr>
              <a:buFont typeface="Wingdings" pitchFamily="2" charset="2"/>
              <a:buChar char="Ø"/>
            </a:pPr>
            <a:endParaRPr lang="en-US" sz="2200" b="1" dirty="0" smtClean="0">
              <a:latin typeface="Times New Roman" pitchFamily="18" charset="0"/>
              <a:cs typeface="Times New Roman" pitchFamily="18" charset="0"/>
            </a:endParaRPr>
          </a:p>
          <a:p>
            <a:pPr indent="0" algn="just">
              <a:lnSpc>
                <a:spcPct val="114000"/>
              </a:lnSpc>
              <a:spcBef>
                <a:spcPts val="0"/>
              </a:spcBef>
              <a:buClr>
                <a:srgbClr val="C00000"/>
              </a:buClr>
              <a:buFont typeface="Wingdings" pitchFamily="2" charset="2"/>
              <a:buChar char="Ø"/>
            </a:pPr>
            <a:endParaRPr lang="en-US" sz="2200" b="1" dirty="0" smtClean="0">
              <a:latin typeface="Times New Roman" pitchFamily="18" charset="0"/>
              <a:cs typeface="Times New Roman" pitchFamily="18" charset="0"/>
            </a:endParaRPr>
          </a:p>
          <a:p>
            <a:pPr indent="0" algn="just">
              <a:lnSpc>
                <a:spcPct val="114000"/>
              </a:lnSpc>
              <a:spcBef>
                <a:spcPts val="0"/>
              </a:spcBef>
              <a:buClr>
                <a:srgbClr val="C00000"/>
              </a:buClr>
              <a:buFont typeface="Wingdings" pitchFamily="2" charset="2"/>
              <a:buChar char="Ø"/>
            </a:pPr>
            <a:endParaRPr lang="en-US" sz="2200" b="1" dirty="0" smtClean="0">
              <a:latin typeface="Times New Roman" pitchFamily="18" charset="0"/>
              <a:cs typeface="Times New Roman" pitchFamily="18" charset="0"/>
            </a:endParaRPr>
          </a:p>
          <a:p>
            <a:pPr indent="0" algn="just">
              <a:lnSpc>
                <a:spcPct val="114000"/>
              </a:lnSpc>
              <a:spcBef>
                <a:spcPts val="0"/>
              </a:spcBef>
              <a:buClr>
                <a:srgbClr val="C00000"/>
              </a:buClr>
              <a:buFont typeface="Wingdings" pitchFamily="2" charset="2"/>
              <a:buChar char="Ø"/>
            </a:pPr>
            <a:endParaRPr lang="en-US" sz="2200" b="1" dirty="0" smtClean="0">
              <a:latin typeface="Times New Roman" pitchFamily="18" charset="0"/>
              <a:cs typeface="Times New Roman" pitchFamily="18" charset="0"/>
            </a:endParaRPr>
          </a:p>
          <a:p>
            <a:pPr indent="0" algn="just">
              <a:lnSpc>
                <a:spcPct val="114000"/>
              </a:lnSpc>
              <a:spcBef>
                <a:spcPts val="0"/>
              </a:spcBef>
              <a:buClr>
                <a:srgbClr val="C00000"/>
              </a:buClr>
              <a:buFont typeface="Wingdings" pitchFamily="2" charset="2"/>
              <a:buChar char="Ø"/>
            </a:pPr>
            <a:r>
              <a:rPr lang="en-US" sz="2200" b="1" dirty="0" smtClean="0">
                <a:latin typeface="Times New Roman" pitchFamily="18" charset="0"/>
                <a:cs typeface="Times New Roman" pitchFamily="18" charset="0"/>
              </a:rPr>
              <a:t>The average value of the sine wave is </a:t>
            </a:r>
          </a:p>
          <a:p>
            <a:pPr indent="0" algn="just">
              <a:lnSpc>
                <a:spcPct val="114000"/>
              </a:lnSpc>
              <a:spcBef>
                <a:spcPts val="0"/>
              </a:spcBef>
              <a:buClr>
                <a:srgbClr val="C00000"/>
              </a:buClr>
              <a:buNone/>
            </a:pPr>
            <a:endParaRPr lang="en-US" sz="2400" b="1" dirty="0" smtClean="0">
              <a:latin typeface="Times New Roman" pitchFamily="18" charset="0"/>
              <a:cs typeface="Times New Roman" pitchFamily="18" charset="0"/>
            </a:endParaRPr>
          </a:p>
          <a:p>
            <a:pPr indent="0" algn="just">
              <a:lnSpc>
                <a:spcPct val="114000"/>
              </a:lnSpc>
              <a:spcBef>
                <a:spcPts val="0"/>
              </a:spcBef>
              <a:buClr>
                <a:srgbClr val="C00000"/>
              </a:buClr>
              <a:buFont typeface="Wingdings" pitchFamily="2" charset="2"/>
              <a:buChar char="Ø"/>
            </a:pPr>
            <a:endParaRPr lang="en-US" sz="2400" b="1" dirty="0" smtClean="0">
              <a:latin typeface="Times New Roman" pitchFamily="18" charset="0"/>
              <a:cs typeface="Times New Roman" pitchFamily="18" charset="0"/>
            </a:endParaRPr>
          </a:p>
          <a:p>
            <a:pPr indent="0" algn="just">
              <a:lnSpc>
                <a:spcPct val="114000"/>
              </a:lnSpc>
              <a:spcBef>
                <a:spcPts val="0"/>
              </a:spcBef>
              <a:buClr>
                <a:srgbClr val="C00000"/>
              </a:buClr>
              <a:buFont typeface="Wingdings" pitchFamily="2" charset="2"/>
              <a:buChar char="Ø"/>
            </a:pPr>
            <a:endParaRPr lang="en-US" sz="2400" b="1" dirty="0" smtClean="0">
              <a:latin typeface="Times New Roman" pitchFamily="18" charset="0"/>
              <a:cs typeface="Times New Roman" pitchFamily="18" charset="0"/>
            </a:endParaRPr>
          </a:p>
          <a:p>
            <a:pPr indent="0" algn="just">
              <a:lnSpc>
                <a:spcPct val="114000"/>
              </a:lnSpc>
              <a:spcBef>
                <a:spcPts val="0"/>
              </a:spcBef>
              <a:buClr>
                <a:srgbClr val="C00000"/>
              </a:buClr>
              <a:buFont typeface="Wingdings" pitchFamily="2" charset="2"/>
              <a:buChar char="Ø"/>
            </a:pPr>
            <a:endParaRPr lang="en-US" sz="2400" b="1" dirty="0" smtClean="0">
              <a:latin typeface="Times New Roman" pitchFamily="18" charset="0"/>
              <a:cs typeface="Times New Roman" pitchFamily="18" charset="0"/>
            </a:endParaRPr>
          </a:p>
          <a:p>
            <a:pPr indent="0" algn="just">
              <a:lnSpc>
                <a:spcPct val="114000"/>
              </a:lnSpc>
              <a:spcBef>
                <a:spcPts val="0"/>
              </a:spcBef>
              <a:buClr>
                <a:srgbClr val="C00000"/>
              </a:buClr>
              <a:buFont typeface="Wingdings" pitchFamily="2" charset="2"/>
              <a:buChar char="Ø"/>
            </a:pPr>
            <a:endParaRPr lang="en-US" sz="2400" b="1" dirty="0" smtClean="0">
              <a:latin typeface="Times New Roman" pitchFamily="18" charset="0"/>
              <a:cs typeface="Times New Roman" pitchFamily="18" charset="0"/>
            </a:endParaRPr>
          </a:p>
          <a:p>
            <a:pPr indent="0" algn="just">
              <a:lnSpc>
                <a:spcPct val="114000"/>
              </a:lnSpc>
              <a:spcBef>
                <a:spcPts val="0"/>
              </a:spcBef>
              <a:buClr>
                <a:srgbClr val="C00000"/>
              </a:buClr>
              <a:buFont typeface="Wingdings" pitchFamily="2" charset="2"/>
              <a:buChar char="Ø"/>
            </a:pPr>
            <a:endParaRPr lang="en-US" sz="2400" b="1" dirty="0" smtClean="0">
              <a:latin typeface="Times New Roman" pitchFamily="18" charset="0"/>
              <a:cs typeface="Times New Roman" pitchFamily="18" charset="0"/>
            </a:endParaRPr>
          </a:p>
          <a:p>
            <a:pPr indent="0" algn="just">
              <a:lnSpc>
                <a:spcPct val="114000"/>
              </a:lnSpc>
              <a:spcBef>
                <a:spcPts val="0"/>
              </a:spcBef>
              <a:buClr>
                <a:srgbClr val="C00000"/>
              </a:buClr>
              <a:buFont typeface="Wingdings" pitchFamily="2" charset="2"/>
              <a:buChar char="Ø"/>
            </a:pPr>
            <a:endParaRPr lang="en-US" sz="2400" b="1" dirty="0" smtClean="0">
              <a:latin typeface="Times New Roman" pitchFamily="18" charset="0"/>
              <a:cs typeface="Times New Roman" pitchFamily="18" charset="0"/>
            </a:endParaRPr>
          </a:p>
          <a:p>
            <a:pPr indent="0" algn="just">
              <a:lnSpc>
                <a:spcPct val="114000"/>
              </a:lnSpc>
              <a:spcBef>
                <a:spcPts val="0"/>
              </a:spcBef>
              <a:buClr>
                <a:srgbClr val="C00000"/>
              </a:buClr>
              <a:buFont typeface="Wingdings" pitchFamily="2" charset="2"/>
              <a:buChar char="Ø"/>
            </a:pPr>
            <a:endParaRPr lang="en-US" sz="2400" b="1" dirty="0" smtClean="0">
              <a:latin typeface="Times New Roman" pitchFamily="18" charset="0"/>
              <a:cs typeface="Times New Roman" pitchFamily="18" charset="0"/>
            </a:endParaRPr>
          </a:p>
          <a:p>
            <a:pPr indent="0" algn="just">
              <a:lnSpc>
                <a:spcPct val="114000"/>
              </a:lnSpc>
              <a:spcBef>
                <a:spcPts val="0"/>
              </a:spcBef>
              <a:buClr>
                <a:srgbClr val="C00000"/>
              </a:buClr>
              <a:buFont typeface="Wingdings" pitchFamily="2" charset="2"/>
              <a:buChar char="Ø"/>
            </a:pPr>
            <a:endParaRPr lang="en-US" sz="2400" b="1" dirty="0" smtClean="0">
              <a:latin typeface="Times New Roman" pitchFamily="18" charset="0"/>
              <a:cs typeface="Times New Roman" pitchFamily="18" charset="0"/>
            </a:endParaRPr>
          </a:p>
          <a:p>
            <a:pPr indent="0" algn="just">
              <a:lnSpc>
                <a:spcPct val="114000"/>
              </a:lnSpc>
              <a:spcBef>
                <a:spcPts val="0"/>
              </a:spcBef>
              <a:buClr>
                <a:srgbClr val="C00000"/>
              </a:buClr>
              <a:buFont typeface="Wingdings" pitchFamily="2" charset="2"/>
              <a:buChar char="Ø"/>
            </a:pPr>
            <a:endParaRPr lang="en-US" sz="2400" b="1" dirty="0" smtClean="0">
              <a:latin typeface="Times New Roman" pitchFamily="18" charset="0"/>
              <a:cs typeface="Times New Roman" pitchFamily="18" charset="0"/>
            </a:endParaRPr>
          </a:p>
          <a:p>
            <a:pPr marL="514350" indent="-514350" algn="just">
              <a:lnSpc>
                <a:spcPct val="114000"/>
              </a:lnSpc>
              <a:spcBef>
                <a:spcPts val="0"/>
              </a:spcBef>
              <a:buClr>
                <a:srgbClr val="C00000"/>
              </a:buClr>
              <a:buNone/>
            </a:pPr>
            <a:r>
              <a:rPr lang="en-US" sz="2400" b="1" dirty="0" smtClean="0">
                <a:latin typeface="Times New Roman" pitchFamily="18" charset="0"/>
                <a:cs typeface="Times New Roman" pitchFamily="18" charset="0"/>
              </a:rPr>
              <a:t>	</a:t>
            </a:r>
          </a:p>
        </p:txBody>
      </p:sp>
      <p:pic>
        <p:nvPicPr>
          <p:cNvPr id="6" name="Picture 5" descr="IMG_20190201_104316.jpg"/>
          <p:cNvPicPr>
            <a:picLocks noChangeAspect="1"/>
          </p:cNvPicPr>
          <p:nvPr/>
        </p:nvPicPr>
        <p:blipFill>
          <a:blip r:embed="rId3" cstate="print"/>
          <a:stretch>
            <a:fillRect/>
          </a:stretch>
        </p:blipFill>
        <p:spPr>
          <a:xfrm>
            <a:off x="1524000" y="1981200"/>
            <a:ext cx="5867400" cy="3200400"/>
          </a:xfrm>
          <a:prstGeom prst="rect">
            <a:avLst/>
          </a:prstGeom>
        </p:spPr>
      </p:pic>
      <p:graphicFrame>
        <p:nvGraphicFramePr>
          <p:cNvPr id="190467" name="Object 47"/>
          <p:cNvGraphicFramePr>
            <a:graphicFrameLocks noChangeAspect="1"/>
          </p:cNvGraphicFramePr>
          <p:nvPr/>
        </p:nvGraphicFramePr>
        <p:xfrm>
          <a:off x="5486400" y="5334000"/>
          <a:ext cx="2690812" cy="881063"/>
        </p:xfrm>
        <a:graphic>
          <a:graphicData uri="http://schemas.openxmlformats.org/presentationml/2006/ole">
            <p:oleObj spid="_x0000_s190576" name="Equation" r:id="rId4" imgW="1269449" imgH="393529" progId="Equation.3">
              <p:embed/>
            </p:oleObj>
          </a:graphicData>
        </a:graphic>
      </p:graphicFrame>
    </p:spTree>
    <p:extLst>
      <p:ext uri="{BB962C8B-B14F-4D97-AF65-F5344CB8AC3E}">
        <p14:creationId xmlns="" xmlns:p14="http://schemas.microsoft.com/office/powerpoint/2010/main" val="394835528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515712E1-7156-41BD-B554-C6FA83B2F84E}" type="slidenum">
              <a:rPr lang="en-US" smtClean="0"/>
              <a:pPr>
                <a:defRPr/>
              </a:pPr>
              <a:t>13</a:t>
            </a:fld>
            <a:endParaRPr lang="en-US"/>
          </a:p>
        </p:txBody>
      </p:sp>
      <p:sp>
        <p:nvSpPr>
          <p:cNvPr id="5" name="Content Placeholder 4"/>
          <p:cNvSpPr>
            <a:spLocks noGrp="1"/>
          </p:cNvSpPr>
          <p:nvPr>
            <p:ph idx="1"/>
          </p:nvPr>
        </p:nvSpPr>
        <p:spPr>
          <a:xfrm>
            <a:off x="609600" y="381000"/>
            <a:ext cx="7696200" cy="4800600"/>
          </a:xfrm>
        </p:spPr>
        <p:txBody>
          <a:bodyPr>
            <a:noAutofit/>
          </a:bodyPr>
          <a:lstStyle/>
          <a:p>
            <a:pPr algn="ctr">
              <a:lnSpc>
                <a:spcPct val="114000"/>
              </a:lnSpc>
              <a:spcBef>
                <a:spcPts val="0"/>
              </a:spcBef>
              <a:buClr>
                <a:srgbClr val="C00000"/>
              </a:buClr>
              <a:buNone/>
            </a:pPr>
            <a:r>
              <a:rPr lang="en-US" sz="2400" b="1" dirty="0" smtClean="0">
                <a:solidFill>
                  <a:srgbClr val="C00000"/>
                </a:solidFill>
                <a:latin typeface="Times New Roman" panose="02020603050405020304" pitchFamily="18" charset="0"/>
                <a:cs typeface="Times New Roman" panose="02020603050405020304" pitchFamily="18" charset="0"/>
              </a:rPr>
              <a:t>(V). </a:t>
            </a:r>
            <a:r>
              <a:rPr lang="en-US" sz="2800" b="1" dirty="0" smtClean="0">
                <a:solidFill>
                  <a:srgbClr val="C00000"/>
                </a:solidFill>
                <a:latin typeface="Times New Roman" panose="02020603050405020304" pitchFamily="18" charset="0"/>
                <a:cs typeface="Times New Roman" panose="02020603050405020304" pitchFamily="18" charset="0"/>
              </a:rPr>
              <a:t>Root Mean Square (</a:t>
            </a:r>
            <a:r>
              <a:rPr lang="en-US" sz="2800" b="1" dirty="0" err="1" smtClean="0">
                <a:solidFill>
                  <a:srgbClr val="C00000"/>
                </a:solidFill>
                <a:latin typeface="Times New Roman" panose="02020603050405020304" pitchFamily="18" charset="0"/>
                <a:cs typeface="Times New Roman" panose="02020603050405020304" pitchFamily="18" charset="0"/>
              </a:rPr>
              <a:t>rms</a:t>
            </a:r>
            <a:r>
              <a:rPr lang="en-US" sz="2800" b="1" dirty="0" smtClean="0">
                <a:solidFill>
                  <a:srgbClr val="C00000"/>
                </a:solidFill>
                <a:latin typeface="Times New Roman" panose="02020603050405020304" pitchFamily="18" charset="0"/>
                <a:cs typeface="Times New Roman" panose="02020603050405020304" pitchFamily="18" charset="0"/>
              </a:rPr>
              <a:t>) Value</a:t>
            </a:r>
          </a:p>
          <a:p>
            <a:pPr indent="0" algn="just">
              <a:lnSpc>
                <a:spcPct val="50000"/>
              </a:lnSpc>
              <a:spcBef>
                <a:spcPts val="0"/>
              </a:spcBef>
              <a:buClr>
                <a:srgbClr val="C00000"/>
              </a:buClr>
              <a:buNone/>
            </a:pPr>
            <a:endParaRPr lang="en-US" sz="2400" b="1" dirty="0" smtClean="0">
              <a:latin typeface="Times New Roman" pitchFamily="18" charset="0"/>
              <a:cs typeface="Times New Roman" pitchFamily="18" charset="0"/>
            </a:endParaRPr>
          </a:p>
          <a:p>
            <a:pPr indent="0" algn="just">
              <a:lnSpc>
                <a:spcPct val="114000"/>
              </a:lnSpc>
              <a:spcBef>
                <a:spcPts val="0"/>
              </a:spcBef>
              <a:buClr>
                <a:srgbClr val="C00000"/>
              </a:buClr>
              <a:buFont typeface="Wingdings" pitchFamily="2" charset="2"/>
              <a:buChar char="Ø"/>
            </a:pPr>
            <a:r>
              <a:rPr lang="en-US" sz="2200" b="1" dirty="0" smtClean="0">
                <a:latin typeface="Times New Roman" pitchFamily="18" charset="0"/>
                <a:cs typeface="Times New Roman" pitchFamily="18" charset="0"/>
              </a:rPr>
              <a:t>The </a:t>
            </a:r>
            <a:r>
              <a:rPr lang="en-US" sz="2200" b="1" dirty="0" err="1" smtClean="0">
                <a:latin typeface="Times New Roman" pitchFamily="18" charset="0"/>
                <a:cs typeface="Times New Roman" pitchFamily="18" charset="0"/>
              </a:rPr>
              <a:t>rms</a:t>
            </a:r>
            <a:r>
              <a:rPr lang="en-US" sz="2200" b="1" dirty="0" smtClean="0">
                <a:latin typeface="Times New Roman" pitchFamily="18" charset="0"/>
                <a:cs typeface="Times New Roman" pitchFamily="18" charset="0"/>
              </a:rPr>
              <a:t> value of a sine wave is a measure of the heating effect of the wave. </a:t>
            </a:r>
          </a:p>
          <a:p>
            <a:pPr indent="0" algn="just">
              <a:lnSpc>
                <a:spcPct val="57000"/>
              </a:lnSpc>
              <a:spcBef>
                <a:spcPts val="0"/>
              </a:spcBef>
              <a:buClr>
                <a:srgbClr val="C00000"/>
              </a:buClr>
              <a:buFont typeface="Wingdings" pitchFamily="2" charset="2"/>
              <a:buChar char="Ø"/>
            </a:pPr>
            <a:endParaRPr lang="en-US" sz="2200" b="1" dirty="0" smtClean="0">
              <a:latin typeface="Times New Roman" pitchFamily="18" charset="0"/>
              <a:cs typeface="Times New Roman" pitchFamily="18" charset="0"/>
            </a:endParaRPr>
          </a:p>
          <a:p>
            <a:pPr indent="0" algn="just">
              <a:lnSpc>
                <a:spcPct val="114000"/>
              </a:lnSpc>
              <a:spcBef>
                <a:spcPts val="0"/>
              </a:spcBef>
              <a:buClr>
                <a:srgbClr val="C00000"/>
              </a:buClr>
              <a:buFont typeface="Wingdings" pitchFamily="2" charset="2"/>
              <a:buChar char="Ø"/>
            </a:pPr>
            <a:r>
              <a:rPr lang="en-US" sz="2200" b="1" dirty="0" smtClean="0">
                <a:latin typeface="Times New Roman" pitchFamily="18" charset="0"/>
                <a:cs typeface="Times New Roman" pitchFamily="18" charset="0"/>
              </a:rPr>
              <a:t>Whenever a resistor is connected across a dc voltage source, a certain amount of heat is produced in the resistor in a given time.</a:t>
            </a:r>
          </a:p>
          <a:p>
            <a:pPr indent="0" algn="just">
              <a:lnSpc>
                <a:spcPct val="80000"/>
              </a:lnSpc>
              <a:spcBef>
                <a:spcPts val="0"/>
              </a:spcBef>
              <a:buClr>
                <a:srgbClr val="C00000"/>
              </a:buClr>
              <a:buFont typeface="Wingdings" pitchFamily="2" charset="2"/>
              <a:buChar char="Ø"/>
            </a:pPr>
            <a:endParaRPr lang="en-US" sz="2200" b="1" dirty="0" smtClean="0">
              <a:latin typeface="Times New Roman" pitchFamily="18" charset="0"/>
              <a:cs typeface="Times New Roman" pitchFamily="18" charset="0"/>
            </a:endParaRPr>
          </a:p>
          <a:p>
            <a:pPr indent="0" algn="just">
              <a:lnSpc>
                <a:spcPct val="114000"/>
              </a:lnSpc>
              <a:spcBef>
                <a:spcPts val="0"/>
              </a:spcBef>
              <a:buClr>
                <a:srgbClr val="C00000"/>
              </a:buClr>
              <a:buFont typeface="Wingdings" pitchFamily="2" charset="2"/>
              <a:buChar char="Ø"/>
            </a:pPr>
            <a:r>
              <a:rPr lang="en-US" sz="2200" b="1" dirty="0" smtClean="0">
                <a:latin typeface="Times New Roman" pitchFamily="18" charset="0"/>
                <a:cs typeface="Times New Roman" pitchFamily="18" charset="0"/>
              </a:rPr>
              <a:t>By using same resistor and same time, apply ac supply to circuit and produced same heat. That means the </a:t>
            </a:r>
            <a:r>
              <a:rPr lang="en-US" sz="2200" b="1" dirty="0" err="1" smtClean="0">
                <a:latin typeface="Times New Roman" pitchFamily="18" charset="0"/>
                <a:cs typeface="Times New Roman" pitchFamily="18" charset="0"/>
              </a:rPr>
              <a:t>rms</a:t>
            </a:r>
            <a:r>
              <a:rPr lang="en-US" sz="2200" b="1" dirty="0" smtClean="0">
                <a:latin typeface="Times New Roman" pitchFamily="18" charset="0"/>
                <a:cs typeface="Times New Roman" pitchFamily="18" charset="0"/>
              </a:rPr>
              <a:t> value of a sine wave is equal to the dc voltage that produces the same heat effect.</a:t>
            </a:r>
          </a:p>
          <a:p>
            <a:pPr indent="0" algn="just">
              <a:lnSpc>
                <a:spcPct val="80000"/>
              </a:lnSpc>
              <a:spcBef>
                <a:spcPts val="0"/>
              </a:spcBef>
              <a:buClr>
                <a:srgbClr val="C00000"/>
              </a:buClr>
              <a:buFont typeface="Wingdings" pitchFamily="2" charset="2"/>
              <a:buChar char="Ø"/>
            </a:pPr>
            <a:endParaRPr lang="en-US" sz="2200" b="1" dirty="0" smtClean="0">
              <a:latin typeface="Times New Roman" pitchFamily="18" charset="0"/>
              <a:cs typeface="Times New Roman" pitchFamily="18" charset="0"/>
            </a:endParaRPr>
          </a:p>
          <a:p>
            <a:pPr indent="0" algn="just">
              <a:lnSpc>
                <a:spcPct val="114000"/>
              </a:lnSpc>
              <a:spcBef>
                <a:spcPts val="0"/>
              </a:spcBef>
              <a:buClr>
                <a:srgbClr val="C00000"/>
              </a:buClr>
              <a:buFont typeface="Wingdings" pitchFamily="2" charset="2"/>
              <a:buChar char="Ø"/>
            </a:pPr>
            <a:r>
              <a:rPr lang="en-US" sz="2200" b="1" dirty="0" smtClean="0">
                <a:latin typeface="Times New Roman" pitchFamily="18" charset="0"/>
                <a:cs typeface="Times New Roman" pitchFamily="18" charset="0"/>
              </a:rPr>
              <a:t>The </a:t>
            </a:r>
            <a:r>
              <a:rPr lang="en-US" sz="2200" b="1" dirty="0" err="1" smtClean="0">
                <a:latin typeface="Times New Roman" pitchFamily="18" charset="0"/>
                <a:cs typeface="Times New Roman" pitchFamily="18" charset="0"/>
              </a:rPr>
              <a:t>rms</a:t>
            </a:r>
            <a:r>
              <a:rPr lang="en-US" sz="2200" b="1" dirty="0" smtClean="0">
                <a:latin typeface="Times New Roman" pitchFamily="18" charset="0"/>
                <a:cs typeface="Times New Roman" pitchFamily="18" charset="0"/>
              </a:rPr>
              <a:t> value of the sine wave is</a:t>
            </a:r>
            <a:r>
              <a:rPr lang="en-US" sz="2400" b="1" dirty="0" smtClean="0">
                <a:latin typeface="Times New Roman" pitchFamily="18" charset="0"/>
                <a:cs typeface="Times New Roman" pitchFamily="18" charset="0"/>
              </a:rPr>
              <a:t> </a:t>
            </a:r>
          </a:p>
          <a:p>
            <a:pPr indent="0" algn="just">
              <a:lnSpc>
                <a:spcPct val="114000"/>
              </a:lnSpc>
              <a:spcBef>
                <a:spcPts val="0"/>
              </a:spcBef>
              <a:buClr>
                <a:srgbClr val="C00000"/>
              </a:buClr>
              <a:buNone/>
            </a:pPr>
            <a:endParaRPr lang="en-US" sz="2400" b="1" dirty="0" smtClean="0">
              <a:latin typeface="Times New Roman" pitchFamily="18" charset="0"/>
              <a:cs typeface="Times New Roman" pitchFamily="18" charset="0"/>
            </a:endParaRPr>
          </a:p>
          <a:p>
            <a:pPr indent="0" algn="just">
              <a:lnSpc>
                <a:spcPct val="114000"/>
              </a:lnSpc>
              <a:spcBef>
                <a:spcPts val="0"/>
              </a:spcBef>
              <a:buClr>
                <a:srgbClr val="C00000"/>
              </a:buClr>
              <a:buFont typeface="Wingdings" pitchFamily="2" charset="2"/>
              <a:buChar char="Ø"/>
            </a:pPr>
            <a:endParaRPr lang="en-US" sz="2400" b="1" dirty="0" smtClean="0">
              <a:latin typeface="Times New Roman" pitchFamily="18" charset="0"/>
              <a:cs typeface="Times New Roman" pitchFamily="18" charset="0"/>
            </a:endParaRPr>
          </a:p>
          <a:p>
            <a:pPr indent="0" algn="just">
              <a:lnSpc>
                <a:spcPct val="114000"/>
              </a:lnSpc>
              <a:spcBef>
                <a:spcPts val="0"/>
              </a:spcBef>
              <a:buClr>
                <a:srgbClr val="C00000"/>
              </a:buClr>
              <a:buFont typeface="Wingdings" pitchFamily="2" charset="2"/>
              <a:buChar char="Ø"/>
            </a:pPr>
            <a:endParaRPr lang="en-US" sz="2400" b="1" dirty="0" smtClean="0">
              <a:latin typeface="Times New Roman" pitchFamily="18" charset="0"/>
              <a:cs typeface="Times New Roman" pitchFamily="18" charset="0"/>
            </a:endParaRPr>
          </a:p>
          <a:p>
            <a:pPr indent="0" algn="just">
              <a:lnSpc>
                <a:spcPct val="114000"/>
              </a:lnSpc>
              <a:spcBef>
                <a:spcPts val="0"/>
              </a:spcBef>
              <a:buClr>
                <a:srgbClr val="C00000"/>
              </a:buClr>
              <a:buFont typeface="Wingdings" pitchFamily="2" charset="2"/>
              <a:buChar char="Ø"/>
            </a:pPr>
            <a:endParaRPr lang="en-US" sz="2400" b="1" dirty="0" smtClean="0">
              <a:latin typeface="Times New Roman" pitchFamily="18" charset="0"/>
              <a:cs typeface="Times New Roman" pitchFamily="18" charset="0"/>
            </a:endParaRPr>
          </a:p>
          <a:p>
            <a:pPr indent="0" algn="just">
              <a:lnSpc>
                <a:spcPct val="114000"/>
              </a:lnSpc>
              <a:spcBef>
                <a:spcPts val="0"/>
              </a:spcBef>
              <a:buClr>
                <a:srgbClr val="C00000"/>
              </a:buClr>
              <a:buFont typeface="Wingdings" pitchFamily="2" charset="2"/>
              <a:buChar char="Ø"/>
            </a:pPr>
            <a:endParaRPr lang="en-US" sz="2400" b="1" dirty="0" smtClean="0">
              <a:latin typeface="Times New Roman" pitchFamily="18" charset="0"/>
              <a:cs typeface="Times New Roman" pitchFamily="18" charset="0"/>
            </a:endParaRPr>
          </a:p>
          <a:p>
            <a:pPr indent="0" algn="just">
              <a:lnSpc>
                <a:spcPct val="114000"/>
              </a:lnSpc>
              <a:spcBef>
                <a:spcPts val="0"/>
              </a:spcBef>
              <a:buClr>
                <a:srgbClr val="C00000"/>
              </a:buClr>
              <a:buFont typeface="Wingdings" pitchFamily="2" charset="2"/>
              <a:buChar char="Ø"/>
            </a:pPr>
            <a:endParaRPr lang="en-US" sz="2400" b="1" dirty="0" smtClean="0">
              <a:latin typeface="Times New Roman" pitchFamily="18" charset="0"/>
              <a:cs typeface="Times New Roman" pitchFamily="18" charset="0"/>
            </a:endParaRPr>
          </a:p>
          <a:p>
            <a:pPr indent="0" algn="just">
              <a:lnSpc>
                <a:spcPct val="114000"/>
              </a:lnSpc>
              <a:spcBef>
                <a:spcPts val="0"/>
              </a:spcBef>
              <a:buClr>
                <a:srgbClr val="C00000"/>
              </a:buClr>
              <a:buFont typeface="Wingdings" pitchFamily="2" charset="2"/>
              <a:buChar char="Ø"/>
            </a:pPr>
            <a:endParaRPr lang="en-US" sz="2400" b="1" dirty="0" smtClean="0">
              <a:latin typeface="Times New Roman" pitchFamily="18" charset="0"/>
              <a:cs typeface="Times New Roman" pitchFamily="18" charset="0"/>
            </a:endParaRPr>
          </a:p>
          <a:p>
            <a:pPr indent="0" algn="just">
              <a:lnSpc>
                <a:spcPct val="114000"/>
              </a:lnSpc>
              <a:spcBef>
                <a:spcPts val="0"/>
              </a:spcBef>
              <a:buClr>
                <a:srgbClr val="C00000"/>
              </a:buClr>
              <a:buFont typeface="Wingdings" pitchFamily="2" charset="2"/>
              <a:buChar char="Ø"/>
            </a:pPr>
            <a:endParaRPr lang="en-US" sz="2400" b="1" dirty="0" smtClean="0">
              <a:latin typeface="Times New Roman" pitchFamily="18" charset="0"/>
              <a:cs typeface="Times New Roman" pitchFamily="18" charset="0"/>
            </a:endParaRPr>
          </a:p>
          <a:p>
            <a:pPr indent="0" algn="just">
              <a:lnSpc>
                <a:spcPct val="114000"/>
              </a:lnSpc>
              <a:spcBef>
                <a:spcPts val="0"/>
              </a:spcBef>
              <a:buClr>
                <a:srgbClr val="C00000"/>
              </a:buClr>
              <a:buFont typeface="Wingdings" pitchFamily="2" charset="2"/>
              <a:buChar char="Ø"/>
            </a:pPr>
            <a:endParaRPr lang="en-US" sz="2400" b="1" dirty="0" smtClean="0">
              <a:latin typeface="Times New Roman" pitchFamily="18" charset="0"/>
              <a:cs typeface="Times New Roman" pitchFamily="18" charset="0"/>
            </a:endParaRPr>
          </a:p>
          <a:p>
            <a:pPr indent="0" algn="just">
              <a:lnSpc>
                <a:spcPct val="114000"/>
              </a:lnSpc>
              <a:spcBef>
                <a:spcPts val="0"/>
              </a:spcBef>
              <a:buClr>
                <a:srgbClr val="C00000"/>
              </a:buClr>
              <a:buFont typeface="Wingdings" pitchFamily="2" charset="2"/>
              <a:buChar char="Ø"/>
            </a:pPr>
            <a:endParaRPr lang="en-US" sz="2400" b="1" dirty="0" smtClean="0">
              <a:latin typeface="Times New Roman" pitchFamily="18" charset="0"/>
              <a:cs typeface="Times New Roman" pitchFamily="18" charset="0"/>
            </a:endParaRPr>
          </a:p>
          <a:p>
            <a:pPr marL="514350" indent="-514350" algn="just">
              <a:lnSpc>
                <a:spcPct val="114000"/>
              </a:lnSpc>
              <a:spcBef>
                <a:spcPts val="0"/>
              </a:spcBef>
              <a:buClr>
                <a:srgbClr val="C00000"/>
              </a:buClr>
              <a:buNone/>
            </a:pPr>
            <a:r>
              <a:rPr lang="en-US" sz="2400" b="1" dirty="0" smtClean="0">
                <a:latin typeface="Times New Roman" pitchFamily="18" charset="0"/>
                <a:cs typeface="Times New Roman" pitchFamily="18" charset="0"/>
              </a:rPr>
              <a:t>	</a:t>
            </a:r>
          </a:p>
        </p:txBody>
      </p:sp>
      <p:graphicFrame>
        <p:nvGraphicFramePr>
          <p:cNvPr id="190467" name="Object 47"/>
          <p:cNvGraphicFramePr>
            <a:graphicFrameLocks noChangeAspect="1"/>
          </p:cNvGraphicFramePr>
          <p:nvPr/>
        </p:nvGraphicFramePr>
        <p:xfrm>
          <a:off x="5257800" y="5029200"/>
          <a:ext cx="2717800" cy="938213"/>
        </p:xfrm>
        <a:graphic>
          <a:graphicData uri="http://schemas.openxmlformats.org/presentationml/2006/ole">
            <p:oleObj spid="_x0000_s191599" name="Equation" r:id="rId3" imgW="1282700" imgH="419100" progId="Equation.3">
              <p:embed/>
            </p:oleObj>
          </a:graphicData>
        </a:graphic>
      </p:graphicFrame>
    </p:spTree>
    <p:extLst>
      <p:ext uri="{BB962C8B-B14F-4D97-AF65-F5344CB8AC3E}">
        <p14:creationId xmlns="" xmlns:p14="http://schemas.microsoft.com/office/powerpoint/2010/main" val="394835528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515712E1-7156-41BD-B554-C6FA83B2F84E}" type="slidenum">
              <a:rPr lang="en-US" smtClean="0"/>
              <a:pPr>
                <a:defRPr/>
              </a:pPr>
              <a:t>14</a:t>
            </a:fld>
            <a:endParaRPr lang="en-US"/>
          </a:p>
        </p:txBody>
      </p:sp>
      <p:sp>
        <p:nvSpPr>
          <p:cNvPr id="5" name="Content Placeholder 4"/>
          <p:cNvSpPr>
            <a:spLocks noGrp="1"/>
          </p:cNvSpPr>
          <p:nvPr>
            <p:ph idx="1"/>
          </p:nvPr>
        </p:nvSpPr>
        <p:spPr>
          <a:xfrm>
            <a:off x="533400" y="533400"/>
            <a:ext cx="8077200" cy="4800600"/>
          </a:xfrm>
        </p:spPr>
        <p:txBody>
          <a:bodyPr>
            <a:noAutofit/>
          </a:bodyPr>
          <a:lstStyle/>
          <a:p>
            <a:pPr algn="ctr">
              <a:lnSpc>
                <a:spcPct val="114000"/>
              </a:lnSpc>
              <a:spcBef>
                <a:spcPts val="0"/>
              </a:spcBef>
              <a:buClr>
                <a:srgbClr val="C00000"/>
              </a:buClr>
              <a:buNone/>
            </a:pPr>
            <a:r>
              <a:rPr lang="en-US" sz="2400" b="1" dirty="0" smtClean="0">
                <a:solidFill>
                  <a:srgbClr val="C00000"/>
                </a:solidFill>
                <a:latin typeface="Times New Roman" panose="02020603050405020304" pitchFamily="18" charset="0"/>
                <a:cs typeface="Times New Roman" panose="02020603050405020304" pitchFamily="18" charset="0"/>
              </a:rPr>
              <a:t>(VI). </a:t>
            </a:r>
            <a:r>
              <a:rPr lang="en-US" sz="2800" b="1" dirty="0" smtClean="0">
                <a:solidFill>
                  <a:srgbClr val="C00000"/>
                </a:solidFill>
                <a:latin typeface="Times New Roman" panose="02020603050405020304" pitchFamily="18" charset="0"/>
                <a:cs typeface="Times New Roman" panose="02020603050405020304" pitchFamily="18" charset="0"/>
              </a:rPr>
              <a:t>Peak Factor (PF)</a:t>
            </a:r>
          </a:p>
          <a:p>
            <a:pPr indent="0" algn="just">
              <a:lnSpc>
                <a:spcPct val="50000"/>
              </a:lnSpc>
              <a:spcBef>
                <a:spcPts val="0"/>
              </a:spcBef>
              <a:buClr>
                <a:srgbClr val="C00000"/>
              </a:buClr>
              <a:buNone/>
            </a:pPr>
            <a:endParaRPr lang="en-US" sz="2400" b="1" dirty="0" smtClean="0">
              <a:latin typeface="Times New Roman" pitchFamily="18" charset="0"/>
              <a:cs typeface="Times New Roman" pitchFamily="18" charset="0"/>
            </a:endParaRPr>
          </a:p>
          <a:p>
            <a:pPr indent="0" algn="just">
              <a:lnSpc>
                <a:spcPct val="114000"/>
              </a:lnSpc>
              <a:spcBef>
                <a:spcPts val="0"/>
              </a:spcBef>
              <a:buClr>
                <a:srgbClr val="C00000"/>
              </a:buClr>
              <a:buFont typeface="Wingdings" pitchFamily="2" charset="2"/>
              <a:buChar char="Ø"/>
            </a:pPr>
            <a:r>
              <a:rPr lang="en-US" sz="2400" b="1" dirty="0" smtClean="0">
                <a:latin typeface="Times New Roman" pitchFamily="18" charset="0"/>
                <a:cs typeface="Times New Roman" pitchFamily="18" charset="0"/>
              </a:rPr>
              <a:t>The peak factor of any wave form is defined as the ratio of the peak value of the wave to </a:t>
            </a:r>
            <a:r>
              <a:rPr lang="en-US" sz="2400" b="1" dirty="0" err="1" smtClean="0">
                <a:latin typeface="Times New Roman" pitchFamily="18" charset="0"/>
                <a:cs typeface="Times New Roman" pitchFamily="18" charset="0"/>
              </a:rPr>
              <a:t>rms</a:t>
            </a:r>
            <a:r>
              <a:rPr lang="en-US" sz="2400" b="1" dirty="0" smtClean="0">
                <a:latin typeface="Times New Roman" pitchFamily="18" charset="0"/>
                <a:cs typeface="Times New Roman" pitchFamily="18" charset="0"/>
              </a:rPr>
              <a:t> value of the wave.</a:t>
            </a:r>
          </a:p>
          <a:p>
            <a:pPr indent="0" algn="just">
              <a:lnSpc>
                <a:spcPct val="114000"/>
              </a:lnSpc>
              <a:spcBef>
                <a:spcPts val="0"/>
              </a:spcBef>
              <a:buClr>
                <a:srgbClr val="C00000"/>
              </a:buClr>
              <a:buFont typeface="Wingdings" pitchFamily="2" charset="2"/>
              <a:buChar char="Ø"/>
            </a:pPr>
            <a:endParaRPr lang="en-US" sz="2400" b="1" dirty="0" smtClean="0">
              <a:latin typeface="Times New Roman" pitchFamily="18" charset="0"/>
              <a:cs typeface="Times New Roman" pitchFamily="18" charset="0"/>
            </a:endParaRPr>
          </a:p>
          <a:p>
            <a:pPr indent="0" algn="just">
              <a:lnSpc>
                <a:spcPct val="114000"/>
              </a:lnSpc>
              <a:spcBef>
                <a:spcPts val="0"/>
              </a:spcBef>
              <a:buClr>
                <a:srgbClr val="C00000"/>
              </a:buClr>
              <a:buFont typeface="Wingdings" pitchFamily="2" charset="2"/>
              <a:buChar char="Ø"/>
            </a:pPr>
            <a:endParaRPr lang="en-US" sz="2400" b="1" dirty="0" smtClean="0">
              <a:latin typeface="Times New Roman" pitchFamily="18" charset="0"/>
              <a:cs typeface="Times New Roman" pitchFamily="18" charset="0"/>
            </a:endParaRPr>
          </a:p>
          <a:p>
            <a:pPr indent="0" algn="just">
              <a:lnSpc>
                <a:spcPct val="114000"/>
              </a:lnSpc>
              <a:spcBef>
                <a:spcPts val="0"/>
              </a:spcBef>
              <a:buClr>
                <a:srgbClr val="C00000"/>
              </a:buClr>
              <a:buFont typeface="Wingdings" pitchFamily="2" charset="2"/>
              <a:buChar char="Ø"/>
            </a:pPr>
            <a:endParaRPr lang="en-US" sz="2400" b="1" dirty="0" smtClean="0">
              <a:latin typeface="Times New Roman" pitchFamily="18" charset="0"/>
              <a:cs typeface="Times New Roman" pitchFamily="18" charset="0"/>
            </a:endParaRPr>
          </a:p>
          <a:p>
            <a:pPr indent="0" algn="just">
              <a:lnSpc>
                <a:spcPct val="100000"/>
              </a:lnSpc>
              <a:spcBef>
                <a:spcPts val="0"/>
              </a:spcBef>
              <a:buClr>
                <a:srgbClr val="C00000"/>
              </a:buClr>
              <a:buFont typeface="Wingdings" pitchFamily="2" charset="2"/>
              <a:buChar char="Ø"/>
            </a:pPr>
            <a:endParaRPr lang="en-US" sz="2400" b="1" dirty="0" smtClean="0">
              <a:latin typeface="Times New Roman" pitchFamily="18" charset="0"/>
              <a:cs typeface="Times New Roman" pitchFamily="18" charset="0"/>
            </a:endParaRPr>
          </a:p>
          <a:p>
            <a:pPr indent="0" algn="just">
              <a:lnSpc>
                <a:spcPct val="114000"/>
              </a:lnSpc>
              <a:spcBef>
                <a:spcPts val="0"/>
              </a:spcBef>
              <a:buClr>
                <a:srgbClr val="C00000"/>
              </a:buClr>
              <a:buFont typeface="Wingdings" pitchFamily="2" charset="2"/>
              <a:buChar char="Ø"/>
            </a:pPr>
            <a:r>
              <a:rPr lang="en-US" sz="2400" b="1" dirty="0" smtClean="0">
                <a:latin typeface="Times New Roman" pitchFamily="18" charset="0"/>
                <a:cs typeface="Times New Roman" pitchFamily="18" charset="0"/>
              </a:rPr>
              <a:t>The peak factor of the sinusoidal waveform is</a:t>
            </a:r>
          </a:p>
          <a:p>
            <a:pPr indent="0" algn="just">
              <a:lnSpc>
                <a:spcPct val="100000"/>
              </a:lnSpc>
              <a:spcBef>
                <a:spcPts val="0"/>
              </a:spcBef>
              <a:buClr>
                <a:srgbClr val="C00000"/>
              </a:buClr>
              <a:buFont typeface="Wingdings" pitchFamily="2" charset="2"/>
              <a:buChar char="Ø"/>
            </a:pPr>
            <a:endParaRPr lang="en-US" sz="2400" b="1" dirty="0" smtClean="0">
              <a:latin typeface="Times New Roman" pitchFamily="18" charset="0"/>
              <a:cs typeface="Times New Roman" pitchFamily="18" charset="0"/>
            </a:endParaRPr>
          </a:p>
          <a:p>
            <a:pPr indent="0" algn="just">
              <a:lnSpc>
                <a:spcPct val="100000"/>
              </a:lnSpc>
              <a:spcBef>
                <a:spcPts val="0"/>
              </a:spcBef>
              <a:buClr>
                <a:srgbClr val="C00000"/>
              </a:buClr>
              <a:buFont typeface="Wingdings" pitchFamily="2" charset="2"/>
              <a:buChar char="Ø"/>
            </a:pPr>
            <a:endParaRPr lang="en-US" sz="2400" b="1" dirty="0" smtClean="0">
              <a:latin typeface="Times New Roman" pitchFamily="18" charset="0"/>
              <a:cs typeface="Times New Roman" pitchFamily="18" charset="0"/>
            </a:endParaRPr>
          </a:p>
          <a:p>
            <a:pPr indent="0" algn="just">
              <a:lnSpc>
                <a:spcPct val="114000"/>
              </a:lnSpc>
              <a:spcBef>
                <a:spcPts val="0"/>
              </a:spcBef>
              <a:buClr>
                <a:srgbClr val="C00000"/>
              </a:buClr>
              <a:buNone/>
            </a:pPr>
            <a:endParaRPr lang="en-US" sz="2400" b="1" dirty="0" smtClean="0">
              <a:latin typeface="Times New Roman" pitchFamily="18" charset="0"/>
              <a:cs typeface="Times New Roman" pitchFamily="18" charset="0"/>
            </a:endParaRPr>
          </a:p>
          <a:p>
            <a:pPr indent="0" algn="just">
              <a:lnSpc>
                <a:spcPct val="114000"/>
              </a:lnSpc>
              <a:spcBef>
                <a:spcPts val="0"/>
              </a:spcBef>
              <a:buClr>
                <a:srgbClr val="C00000"/>
              </a:buClr>
              <a:buFont typeface="Wingdings" pitchFamily="2" charset="2"/>
              <a:buChar char="Ø"/>
            </a:pPr>
            <a:endParaRPr lang="en-US" sz="2400" b="1" dirty="0" smtClean="0">
              <a:latin typeface="Times New Roman" pitchFamily="18" charset="0"/>
              <a:cs typeface="Times New Roman" pitchFamily="18" charset="0"/>
            </a:endParaRPr>
          </a:p>
          <a:p>
            <a:pPr indent="0" algn="just">
              <a:lnSpc>
                <a:spcPct val="114000"/>
              </a:lnSpc>
              <a:spcBef>
                <a:spcPts val="0"/>
              </a:spcBef>
              <a:buClr>
                <a:srgbClr val="C00000"/>
              </a:buClr>
              <a:buFont typeface="Wingdings" pitchFamily="2" charset="2"/>
              <a:buChar char="Ø"/>
            </a:pPr>
            <a:endParaRPr lang="en-US" sz="2400" b="1" dirty="0" smtClean="0">
              <a:latin typeface="Times New Roman" pitchFamily="18" charset="0"/>
              <a:cs typeface="Times New Roman" pitchFamily="18" charset="0"/>
            </a:endParaRPr>
          </a:p>
          <a:p>
            <a:pPr indent="0" algn="just">
              <a:lnSpc>
                <a:spcPct val="114000"/>
              </a:lnSpc>
              <a:spcBef>
                <a:spcPts val="0"/>
              </a:spcBef>
              <a:buClr>
                <a:srgbClr val="C00000"/>
              </a:buClr>
              <a:buFont typeface="Wingdings" pitchFamily="2" charset="2"/>
              <a:buChar char="Ø"/>
            </a:pPr>
            <a:endParaRPr lang="en-US" sz="2400" b="1" dirty="0" smtClean="0">
              <a:latin typeface="Times New Roman" pitchFamily="18" charset="0"/>
              <a:cs typeface="Times New Roman" pitchFamily="18" charset="0"/>
            </a:endParaRPr>
          </a:p>
          <a:p>
            <a:pPr indent="0" algn="just">
              <a:lnSpc>
                <a:spcPct val="114000"/>
              </a:lnSpc>
              <a:spcBef>
                <a:spcPts val="0"/>
              </a:spcBef>
              <a:buClr>
                <a:srgbClr val="C00000"/>
              </a:buClr>
              <a:buFont typeface="Wingdings" pitchFamily="2" charset="2"/>
              <a:buChar char="Ø"/>
            </a:pPr>
            <a:endParaRPr lang="en-US" sz="2400" b="1" dirty="0" smtClean="0">
              <a:latin typeface="Times New Roman" pitchFamily="18" charset="0"/>
              <a:cs typeface="Times New Roman" pitchFamily="18" charset="0"/>
            </a:endParaRPr>
          </a:p>
          <a:p>
            <a:pPr indent="0" algn="just">
              <a:lnSpc>
                <a:spcPct val="114000"/>
              </a:lnSpc>
              <a:spcBef>
                <a:spcPts val="0"/>
              </a:spcBef>
              <a:buClr>
                <a:srgbClr val="C00000"/>
              </a:buClr>
              <a:buFont typeface="Wingdings" pitchFamily="2" charset="2"/>
              <a:buChar char="Ø"/>
            </a:pPr>
            <a:endParaRPr lang="en-US" sz="2400" b="1" dirty="0" smtClean="0">
              <a:latin typeface="Times New Roman" pitchFamily="18" charset="0"/>
              <a:cs typeface="Times New Roman" pitchFamily="18" charset="0"/>
            </a:endParaRPr>
          </a:p>
          <a:p>
            <a:pPr indent="0" algn="just">
              <a:lnSpc>
                <a:spcPct val="114000"/>
              </a:lnSpc>
              <a:spcBef>
                <a:spcPts val="0"/>
              </a:spcBef>
              <a:buClr>
                <a:srgbClr val="C00000"/>
              </a:buClr>
              <a:buFont typeface="Wingdings" pitchFamily="2" charset="2"/>
              <a:buChar char="Ø"/>
            </a:pPr>
            <a:endParaRPr lang="en-US" sz="2400" b="1" dirty="0" smtClean="0">
              <a:latin typeface="Times New Roman" pitchFamily="18" charset="0"/>
              <a:cs typeface="Times New Roman" pitchFamily="18" charset="0"/>
            </a:endParaRPr>
          </a:p>
          <a:p>
            <a:pPr indent="0" algn="just">
              <a:lnSpc>
                <a:spcPct val="114000"/>
              </a:lnSpc>
              <a:spcBef>
                <a:spcPts val="0"/>
              </a:spcBef>
              <a:buClr>
                <a:srgbClr val="C00000"/>
              </a:buClr>
              <a:buFont typeface="Wingdings" pitchFamily="2" charset="2"/>
              <a:buChar char="Ø"/>
            </a:pPr>
            <a:endParaRPr lang="en-US" sz="2400" b="1" dirty="0" smtClean="0">
              <a:latin typeface="Times New Roman" pitchFamily="18" charset="0"/>
              <a:cs typeface="Times New Roman" pitchFamily="18" charset="0"/>
            </a:endParaRPr>
          </a:p>
          <a:p>
            <a:pPr indent="0" algn="just">
              <a:lnSpc>
                <a:spcPct val="114000"/>
              </a:lnSpc>
              <a:spcBef>
                <a:spcPts val="0"/>
              </a:spcBef>
              <a:buClr>
                <a:srgbClr val="C00000"/>
              </a:buClr>
              <a:buFont typeface="Wingdings" pitchFamily="2" charset="2"/>
              <a:buChar char="Ø"/>
            </a:pPr>
            <a:endParaRPr lang="en-US" sz="2400" b="1" dirty="0" smtClean="0">
              <a:latin typeface="Times New Roman" pitchFamily="18" charset="0"/>
              <a:cs typeface="Times New Roman" pitchFamily="18" charset="0"/>
            </a:endParaRPr>
          </a:p>
          <a:p>
            <a:pPr indent="0" algn="just">
              <a:lnSpc>
                <a:spcPct val="114000"/>
              </a:lnSpc>
              <a:spcBef>
                <a:spcPts val="0"/>
              </a:spcBef>
              <a:buClr>
                <a:srgbClr val="C00000"/>
              </a:buClr>
              <a:buFont typeface="Wingdings" pitchFamily="2" charset="2"/>
              <a:buChar char="Ø"/>
            </a:pPr>
            <a:endParaRPr lang="en-US" sz="2400" b="1" dirty="0" smtClean="0">
              <a:latin typeface="Times New Roman" pitchFamily="18" charset="0"/>
              <a:cs typeface="Times New Roman" pitchFamily="18" charset="0"/>
            </a:endParaRPr>
          </a:p>
          <a:p>
            <a:pPr marL="514350" indent="-514350" algn="just">
              <a:lnSpc>
                <a:spcPct val="114000"/>
              </a:lnSpc>
              <a:spcBef>
                <a:spcPts val="0"/>
              </a:spcBef>
              <a:buClr>
                <a:srgbClr val="C00000"/>
              </a:buClr>
              <a:buNone/>
            </a:pPr>
            <a:r>
              <a:rPr lang="en-US" sz="2400" b="1" dirty="0" smtClean="0">
                <a:latin typeface="Times New Roman" pitchFamily="18" charset="0"/>
                <a:cs typeface="Times New Roman" pitchFamily="18" charset="0"/>
              </a:rPr>
              <a:t>	</a:t>
            </a:r>
          </a:p>
        </p:txBody>
      </p:sp>
      <p:graphicFrame>
        <p:nvGraphicFramePr>
          <p:cNvPr id="190467" name="Object 47"/>
          <p:cNvGraphicFramePr>
            <a:graphicFrameLocks noChangeAspect="1"/>
          </p:cNvGraphicFramePr>
          <p:nvPr/>
        </p:nvGraphicFramePr>
        <p:xfrm>
          <a:off x="3429000" y="2514600"/>
          <a:ext cx="2819400" cy="966787"/>
        </p:xfrm>
        <a:graphic>
          <a:graphicData uri="http://schemas.openxmlformats.org/presentationml/2006/ole">
            <p:oleObj spid="_x0000_s192733" name="Equation" r:id="rId3" imgW="1180588" imgH="431613" progId="Equation.3">
              <p:embed/>
            </p:oleObj>
          </a:graphicData>
        </a:graphic>
      </p:graphicFrame>
      <p:graphicFrame>
        <p:nvGraphicFramePr>
          <p:cNvPr id="192516" name="Object 47"/>
          <p:cNvGraphicFramePr>
            <a:graphicFrameLocks noChangeAspect="1"/>
          </p:cNvGraphicFramePr>
          <p:nvPr/>
        </p:nvGraphicFramePr>
        <p:xfrm>
          <a:off x="2209800" y="4572000"/>
          <a:ext cx="4267200" cy="966788"/>
        </p:xfrm>
        <a:graphic>
          <a:graphicData uri="http://schemas.openxmlformats.org/presentationml/2006/ole">
            <p:oleObj spid="_x0000_s192734" name="Equation" r:id="rId4" imgW="1816100" imgH="431800" progId="Equation.3">
              <p:embed/>
            </p:oleObj>
          </a:graphicData>
        </a:graphic>
      </p:graphicFrame>
    </p:spTree>
    <p:extLst>
      <p:ext uri="{BB962C8B-B14F-4D97-AF65-F5344CB8AC3E}">
        <p14:creationId xmlns="" xmlns:p14="http://schemas.microsoft.com/office/powerpoint/2010/main" val="394835528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515712E1-7156-41BD-B554-C6FA83B2F84E}" type="slidenum">
              <a:rPr lang="en-US" smtClean="0"/>
              <a:pPr>
                <a:defRPr/>
              </a:pPr>
              <a:t>15</a:t>
            </a:fld>
            <a:endParaRPr lang="en-US"/>
          </a:p>
        </p:txBody>
      </p:sp>
      <p:sp>
        <p:nvSpPr>
          <p:cNvPr id="5" name="Content Placeholder 4"/>
          <p:cNvSpPr>
            <a:spLocks noGrp="1"/>
          </p:cNvSpPr>
          <p:nvPr>
            <p:ph idx="1"/>
          </p:nvPr>
        </p:nvSpPr>
        <p:spPr>
          <a:xfrm>
            <a:off x="762000" y="533400"/>
            <a:ext cx="7848600" cy="4800600"/>
          </a:xfrm>
        </p:spPr>
        <p:txBody>
          <a:bodyPr>
            <a:noAutofit/>
          </a:bodyPr>
          <a:lstStyle/>
          <a:p>
            <a:pPr algn="ctr">
              <a:lnSpc>
                <a:spcPct val="114000"/>
              </a:lnSpc>
              <a:spcBef>
                <a:spcPts val="0"/>
              </a:spcBef>
              <a:buClr>
                <a:srgbClr val="C00000"/>
              </a:buClr>
              <a:buNone/>
            </a:pPr>
            <a:r>
              <a:rPr lang="en-US" sz="2400" b="1" dirty="0" smtClean="0">
                <a:solidFill>
                  <a:srgbClr val="C00000"/>
                </a:solidFill>
                <a:latin typeface="Times New Roman" panose="02020603050405020304" pitchFamily="18" charset="0"/>
                <a:cs typeface="Times New Roman" panose="02020603050405020304" pitchFamily="18" charset="0"/>
              </a:rPr>
              <a:t>(VII). </a:t>
            </a:r>
            <a:r>
              <a:rPr lang="en-US" sz="2800" b="1" dirty="0" smtClean="0">
                <a:solidFill>
                  <a:srgbClr val="C00000"/>
                </a:solidFill>
                <a:latin typeface="Times New Roman" panose="02020603050405020304" pitchFamily="18" charset="0"/>
                <a:cs typeface="Times New Roman" panose="02020603050405020304" pitchFamily="18" charset="0"/>
              </a:rPr>
              <a:t>Form Factor (FF)</a:t>
            </a:r>
          </a:p>
          <a:p>
            <a:pPr indent="0" algn="just">
              <a:lnSpc>
                <a:spcPct val="50000"/>
              </a:lnSpc>
              <a:spcBef>
                <a:spcPts val="0"/>
              </a:spcBef>
              <a:buClr>
                <a:srgbClr val="C00000"/>
              </a:buClr>
              <a:buNone/>
            </a:pPr>
            <a:endParaRPr lang="en-US" sz="2200" b="1" dirty="0" smtClean="0">
              <a:latin typeface="Times New Roman" pitchFamily="18" charset="0"/>
              <a:cs typeface="Times New Roman" pitchFamily="18" charset="0"/>
            </a:endParaRPr>
          </a:p>
          <a:p>
            <a:pPr indent="0" algn="just">
              <a:lnSpc>
                <a:spcPct val="114000"/>
              </a:lnSpc>
              <a:spcBef>
                <a:spcPts val="0"/>
              </a:spcBef>
              <a:buClr>
                <a:srgbClr val="C00000"/>
              </a:buClr>
              <a:buFont typeface="Wingdings" pitchFamily="2" charset="2"/>
              <a:buChar char="Ø"/>
            </a:pPr>
            <a:r>
              <a:rPr lang="en-US" sz="2200" b="1" dirty="0" smtClean="0">
                <a:latin typeface="Times New Roman" pitchFamily="18" charset="0"/>
                <a:cs typeface="Times New Roman" pitchFamily="18" charset="0"/>
              </a:rPr>
              <a:t>The form factor of any wave form is defined as the ratio of the </a:t>
            </a:r>
            <a:r>
              <a:rPr lang="en-US" sz="2200" b="1" dirty="0" err="1" smtClean="0">
                <a:latin typeface="Times New Roman" pitchFamily="18" charset="0"/>
                <a:cs typeface="Times New Roman" pitchFamily="18" charset="0"/>
              </a:rPr>
              <a:t>rms</a:t>
            </a:r>
            <a:r>
              <a:rPr lang="en-US" sz="2200" b="1" dirty="0" smtClean="0">
                <a:latin typeface="Times New Roman" pitchFamily="18" charset="0"/>
                <a:cs typeface="Times New Roman" pitchFamily="18" charset="0"/>
              </a:rPr>
              <a:t> value to average value of the wave.</a:t>
            </a:r>
          </a:p>
          <a:p>
            <a:pPr indent="0" algn="just">
              <a:lnSpc>
                <a:spcPct val="114000"/>
              </a:lnSpc>
              <a:spcBef>
                <a:spcPts val="0"/>
              </a:spcBef>
              <a:buClr>
                <a:srgbClr val="C00000"/>
              </a:buClr>
              <a:buFont typeface="Wingdings" pitchFamily="2" charset="2"/>
              <a:buChar char="Ø"/>
            </a:pPr>
            <a:endParaRPr lang="en-US" sz="2200" b="1" dirty="0" smtClean="0">
              <a:latin typeface="Times New Roman" pitchFamily="18" charset="0"/>
              <a:cs typeface="Times New Roman" pitchFamily="18" charset="0"/>
            </a:endParaRPr>
          </a:p>
          <a:p>
            <a:pPr indent="0" algn="just">
              <a:lnSpc>
                <a:spcPct val="114000"/>
              </a:lnSpc>
              <a:spcBef>
                <a:spcPts val="0"/>
              </a:spcBef>
              <a:buClr>
                <a:srgbClr val="C00000"/>
              </a:buClr>
              <a:buFont typeface="Wingdings" pitchFamily="2" charset="2"/>
              <a:buChar char="Ø"/>
            </a:pPr>
            <a:endParaRPr lang="en-US" sz="2200" b="1" dirty="0" smtClean="0">
              <a:latin typeface="Times New Roman" pitchFamily="18" charset="0"/>
              <a:cs typeface="Times New Roman" pitchFamily="18" charset="0"/>
            </a:endParaRPr>
          </a:p>
          <a:p>
            <a:pPr indent="0" algn="just">
              <a:lnSpc>
                <a:spcPct val="114000"/>
              </a:lnSpc>
              <a:spcBef>
                <a:spcPts val="0"/>
              </a:spcBef>
              <a:buClr>
                <a:srgbClr val="C00000"/>
              </a:buClr>
              <a:buFont typeface="Wingdings" pitchFamily="2" charset="2"/>
              <a:buChar char="Ø"/>
            </a:pPr>
            <a:endParaRPr lang="en-US" sz="2200" b="1" dirty="0" smtClean="0">
              <a:latin typeface="Times New Roman" pitchFamily="18" charset="0"/>
              <a:cs typeface="Times New Roman" pitchFamily="18" charset="0"/>
            </a:endParaRPr>
          </a:p>
          <a:p>
            <a:pPr indent="0" algn="just">
              <a:lnSpc>
                <a:spcPct val="100000"/>
              </a:lnSpc>
              <a:spcBef>
                <a:spcPts val="0"/>
              </a:spcBef>
              <a:buClr>
                <a:srgbClr val="C00000"/>
              </a:buClr>
              <a:buFont typeface="Wingdings" pitchFamily="2" charset="2"/>
              <a:buChar char="Ø"/>
            </a:pPr>
            <a:endParaRPr lang="en-US" sz="2200" b="1" dirty="0" smtClean="0">
              <a:latin typeface="Times New Roman" pitchFamily="18" charset="0"/>
              <a:cs typeface="Times New Roman" pitchFamily="18" charset="0"/>
            </a:endParaRPr>
          </a:p>
          <a:p>
            <a:pPr indent="0" algn="just">
              <a:lnSpc>
                <a:spcPct val="114000"/>
              </a:lnSpc>
              <a:spcBef>
                <a:spcPts val="0"/>
              </a:spcBef>
              <a:buClr>
                <a:srgbClr val="C00000"/>
              </a:buClr>
              <a:buFont typeface="Wingdings" pitchFamily="2" charset="2"/>
              <a:buChar char="Ø"/>
            </a:pPr>
            <a:r>
              <a:rPr lang="en-US" sz="2200" b="1" dirty="0" smtClean="0">
                <a:latin typeface="Times New Roman" pitchFamily="18" charset="0"/>
                <a:cs typeface="Times New Roman" pitchFamily="18" charset="0"/>
              </a:rPr>
              <a:t>The form factor (FF) of the sinusoidal waveform is</a:t>
            </a:r>
          </a:p>
          <a:p>
            <a:pPr indent="0" algn="just">
              <a:lnSpc>
                <a:spcPct val="100000"/>
              </a:lnSpc>
              <a:spcBef>
                <a:spcPts val="0"/>
              </a:spcBef>
              <a:buClr>
                <a:srgbClr val="C00000"/>
              </a:buClr>
              <a:buFont typeface="Wingdings" pitchFamily="2" charset="2"/>
              <a:buChar char="Ø"/>
            </a:pPr>
            <a:endParaRPr lang="en-US" sz="2400" b="1" dirty="0" smtClean="0">
              <a:latin typeface="Times New Roman" pitchFamily="18" charset="0"/>
              <a:cs typeface="Times New Roman" pitchFamily="18" charset="0"/>
            </a:endParaRPr>
          </a:p>
          <a:p>
            <a:pPr indent="0" algn="just">
              <a:lnSpc>
                <a:spcPct val="100000"/>
              </a:lnSpc>
              <a:spcBef>
                <a:spcPts val="0"/>
              </a:spcBef>
              <a:buClr>
                <a:srgbClr val="C00000"/>
              </a:buClr>
              <a:buFont typeface="Wingdings" pitchFamily="2" charset="2"/>
              <a:buChar char="Ø"/>
            </a:pPr>
            <a:endParaRPr lang="en-US" sz="2400" b="1" dirty="0" smtClean="0">
              <a:latin typeface="Times New Roman" pitchFamily="18" charset="0"/>
              <a:cs typeface="Times New Roman" pitchFamily="18" charset="0"/>
            </a:endParaRPr>
          </a:p>
          <a:p>
            <a:pPr indent="0" algn="just">
              <a:lnSpc>
                <a:spcPct val="114000"/>
              </a:lnSpc>
              <a:spcBef>
                <a:spcPts val="0"/>
              </a:spcBef>
              <a:buClr>
                <a:srgbClr val="C00000"/>
              </a:buClr>
              <a:buNone/>
            </a:pPr>
            <a:endParaRPr lang="en-US" sz="2400" b="1" dirty="0" smtClean="0">
              <a:latin typeface="Times New Roman" pitchFamily="18" charset="0"/>
              <a:cs typeface="Times New Roman" pitchFamily="18" charset="0"/>
            </a:endParaRPr>
          </a:p>
          <a:p>
            <a:pPr indent="0" algn="just">
              <a:lnSpc>
                <a:spcPct val="114000"/>
              </a:lnSpc>
              <a:spcBef>
                <a:spcPts val="0"/>
              </a:spcBef>
              <a:buClr>
                <a:srgbClr val="C00000"/>
              </a:buClr>
              <a:buFont typeface="Wingdings" pitchFamily="2" charset="2"/>
              <a:buChar char="Ø"/>
            </a:pPr>
            <a:endParaRPr lang="en-US" sz="2400" b="1" dirty="0" smtClean="0">
              <a:latin typeface="Times New Roman" pitchFamily="18" charset="0"/>
              <a:cs typeface="Times New Roman" pitchFamily="18" charset="0"/>
            </a:endParaRPr>
          </a:p>
          <a:p>
            <a:pPr indent="0" algn="just">
              <a:lnSpc>
                <a:spcPct val="114000"/>
              </a:lnSpc>
              <a:spcBef>
                <a:spcPts val="0"/>
              </a:spcBef>
              <a:buClr>
                <a:srgbClr val="C00000"/>
              </a:buClr>
              <a:buFont typeface="Wingdings" pitchFamily="2" charset="2"/>
              <a:buChar char="Ø"/>
            </a:pPr>
            <a:endParaRPr lang="en-US" sz="2400" b="1" dirty="0" smtClean="0">
              <a:latin typeface="Times New Roman" pitchFamily="18" charset="0"/>
              <a:cs typeface="Times New Roman" pitchFamily="18" charset="0"/>
            </a:endParaRPr>
          </a:p>
          <a:p>
            <a:pPr indent="0" algn="just">
              <a:lnSpc>
                <a:spcPct val="114000"/>
              </a:lnSpc>
              <a:spcBef>
                <a:spcPts val="0"/>
              </a:spcBef>
              <a:buClr>
                <a:srgbClr val="C00000"/>
              </a:buClr>
              <a:buFont typeface="Wingdings" pitchFamily="2" charset="2"/>
              <a:buChar char="Ø"/>
            </a:pPr>
            <a:endParaRPr lang="en-US" sz="2400" b="1" dirty="0" smtClean="0">
              <a:latin typeface="Times New Roman" pitchFamily="18" charset="0"/>
              <a:cs typeface="Times New Roman" pitchFamily="18" charset="0"/>
            </a:endParaRPr>
          </a:p>
          <a:p>
            <a:pPr indent="0" algn="just">
              <a:lnSpc>
                <a:spcPct val="114000"/>
              </a:lnSpc>
              <a:spcBef>
                <a:spcPts val="0"/>
              </a:spcBef>
              <a:buClr>
                <a:srgbClr val="C00000"/>
              </a:buClr>
              <a:buFont typeface="Wingdings" pitchFamily="2" charset="2"/>
              <a:buChar char="Ø"/>
            </a:pPr>
            <a:endParaRPr lang="en-US" sz="2400" b="1" dirty="0" smtClean="0">
              <a:latin typeface="Times New Roman" pitchFamily="18" charset="0"/>
              <a:cs typeface="Times New Roman" pitchFamily="18" charset="0"/>
            </a:endParaRPr>
          </a:p>
          <a:p>
            <a:pPr indent="0" algn="just">
              <a:lnSpc>
                <a:spcPct val="114000"/>
              </a:lnSpc>
              <a:spcBef>
                <a:spcPts val="0"/>
              </a:spcBef>
              <a:buClr>
                <a:srgbClr val="C00000"/>
              </a:buClr>
              <a:buFont typeface="Wingdings" pitchFamily="2" charset="2"/>
              <a:buChar char="Ø"/>
            </a:pPr>
            <a:endParaRPr lang="en-US" sz="2400" b="1" dirty="0" smtClean="0">
              <a:latin typeface="Times New Roman" pitchFamily="18" charset="0"/>
              <a:cs typeface="Times New Roman" pitchFamily="18" charset="0"/>
            </a:endParaRPr>
          </a:p>
          <a:p>
            <a:pPr indent="0" algn="just">
              <a:lnSpc>
                <a:spcPct val="114000"/>
              </a:lnSpc>
              <a:spcBef>
                <a:spcPts val="0"/>
              </a:spcBef>
              <a:buClr>
                <a:srgbClr val="C00000"/>
              </a:buClr>
              <a:buFont typeface="Wingdings" pitchFamily="2" charset="2"/>
              <a:buChar char="Ø"/>
            </a:pPr>
            <a:endParaRPr lang="en-US" sz="2400" b="1" dirty="0" smtClean="0">
              <a:latin typeface="Times New Roman" pitchFamily="18" charset="0"/>
              <a:cs typeface="Times New Roman" pitchFamily="18" charset="0"/>
            </a:endParaRPr>
          </a:p>
          <a:p>
            <a:pPr indent="0" algn="just">
              <a:lnSpc>
                <a:spcPct val="114000"/>
              </a:lnSpc>
              <a:spcBef>
                <a:spcPts val="0"/>
              </a:spcBef>
              <a:buClr>
                <a:srgbClr val="C00000"/>
              </a:buClr>
              <a:buFont typeface="Wingdings" pitchFamily="2" charset="2"/>
              <a:buChar char="Ø"/>
            </a:pPr>
            <a:endParaRPr lang="en-US" sz="2400" b="1" dirty="0" smtClean="0">
              <a:latin typeface="Times New Roman" pitchFamily="18" charset="0"/>
              <a:cs typeface="Times New Roman" pitchFamily="18" charset="0"/>
            </a:endParaRPr>
          </a:p>
          <a:p>
            <a:pPr indent="0" algn="just">
              <a:lnSpc>
                <a:spcPct val="114000"/>
              </a:lnSpc>
              <a:spcBef>
                <a:spcPts val="0"/>
              </a:spcBef>
              <a:buClr>
                <a:srgbClr val="C00000"/>
              </a:buClr>
              <a:buFont typeface="Wingdings" pitchFamily="2" charset="2"/>
              <a:buChar char="Ø"/>
            </a:pPr>
            <a:endParaRPr lang="en-US" sz="2400" b="1" dirty="0" smtClean="0">
              <a:latin typeface="Times New Roman" pitchFamily="18" charset="0"/>
              <a:cs typeface="Times New Roman" pitchFamily="18" charset="0"/>
            </a:endParaRPr>
          </a:p>
          <a:p>
            <a:pPr indent="0" algn="just">
              <a:lnSpc>
                <a:spcPct val="114000"/>
              </a:lnSpc>
              <a:spcBef>
                <a:spcPts val="0"/>
              </a:spcBef>
              <a:buClr>
                <a:srgbClr val="C00000"/>
              </a:buClr>
              <a:buFont typeface="Wingdings" pitchFamily="2" charset="2"/>
              <a:buChar char="Ø"/>
            </a:pPr>
            <a:endParaRPr lang="en-US" sz="2400" b="1" dirty="0" smtClean="0">
              <a:latin typeface="Times New Roman" pitchFamily="18" charset="0"/>
              <a:cs typeface="Times New Roman" pitchFamily="18" charset="0"/>
            </a:endParaRPr>
          </a:p>
          <a:p>
            <a:pPr marL="514350" indent="-514350" algn="just">
              <a:lnSpc>
                <a:spcPct val="114000"/>
              </a:lnSpc>
              <a:spcBef>
                <a:spcPts val="0"/>
              </a:spcBef>
              <a:buClr>
                <a:srgbClr val="C00000"/>
              </a:buClr>
              <a:buNone/>
            </a:pPr>
            <a:r>
              <a:rPr lang="en-US" sz="2400" b="1" dirty="0" smtClean="0">
                <a:latin typeface="Times New Roman" pitchFamily="18" charset="0"/>
                <a:cs typeface="Times New Roman" pitchFamily="18" charset="0"/>
              </a:rPr>
              <a:t>	</a:t>
            </a:r>
          </a:p>
        </p:txBody>
      </p:sp>
      <p:graphicFrame>
        <p:nvGraphicFramePr>
          <p:cNvPr id="190467" name="Object 47"/>
          <p:cNvGraphicFramePr>
            <a:graphicFrameLocks noChangeAspect="1"/>
          </p:cNvGraphicFramePr>
          <p:nvPr/>
        </p:nvGraphicFramePr>
        <p:xfrm>
          <a:off x="3352800" y="2362200"/>
          <a:ext cx="3124200" cy="966787"/>
        </p:xfrm>
        <a:graphic>
          <a:graphicData uri="http://schemas.openxmlformats.org/presentationml/2006/ole">
            <p:oleObj spid="_x0000_s194780" name="Equation" r:id="rId3" imgW="1218671" imgH="431613" progId="Equation.3">
              <p:embed/>
            </p:oleObj>
          </a:graphicData>
        </a:graphic>
      </p:graphicFrame>
      <p:graphicFrame>
        <p:nvGraphicFramePr>
          <p:cNvPr id="192516" name="Object 47"/>
          <p:cNvGraphicFramePr>
            <a:graphicFrameLocks noChangeAspect="1"/>
          </p:cNvGraphicFramePr>
          <p:nvPr/>
        </p:nvGraphicFramePr>
        <p:xfrm>
          <a:off x="2438400" y="4419600"/>
          <a:ext cx="4572000" cy="966788"/>
        </p:xfrm>
        <a:graphic>
          <a:graphicData uri="http://schemas.openxmlformats.org/presentationml/2006/ole">
            <p:oleObj spid="_x0000_s194781" name="Equation" r:id="rId4" imgW="1727200" imgH="431800" progId="Equation.3">
              <p:embed/>
            </p:oleObj>
          </a:graphicData>
        </a:graphic>
      </p:graphicFrame>
    </p:spTree>
    <p:extLst>
      <p:ext uri="{BB962C8B-B14F-4D97-AF65-F5344CB8AC3E}">
        <p14:creationId xmlns="" xmlns:p14="http://schemas.microsoft.com/office/powerpoint/2010/main" val="394835528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62000" y="762000"/>
            <a:ext cx="7772400" cy="5410200"/>
          </a:xfrm>
        </p:spPr>
        <p:txBody>
          <a:bodyPr>
            <a:normAutofit fontScale="92500" lnSpcReduction="20000"/>
          </a:bodyPr>
          <a:lstStyle/>
          <a:p>
            <a:pPr marL="0" indent="0" algn="just">
              <a:lnSpc>
                <a:spcPct val="150000"/>
              </a:lnSpc>
              <a:buNone/>
            </a:pPr>
            <a:r>
              <a:rPr lang="en-US" sz="2600" b="1" dirty="0">
                <a:solidFill>
                  <a:srgbClr val="C00000"/>
                </a:solidFill>
                <a:latin typeface="Times New Roman" panose="02020603050405020304" pitchFamily="18" charset="0"/>
                <a:cs typeface="Times New Roman" panose="02020603050405020304" pitchFamily="18" charset="0"/>
              </a:rPr>
              <a:t>Problem 1</a:t>
            </a:r>
            <a:r>
              <a:rPr lang="en-US" sz="2600" b="1" dirty="0" smtClean="0">
                <a:solidFill>
                  <a:srgbClr val="C00000"/>
                </a:solidFill>
                <a:latin typeface="Times New Roman" panose="02020603050405020304" pitchFamily="18" charset="0"/>
                <a:cs typeface="Times New Roman" panose="02020603050405020304" pitchFamily="18" charset="0"/>
              </a:rPr>
              <a:t>: </a:t>
            </a:r>
            <a:r>
              <a:rPr lang="en-US" sz="2600" b="1" dirty="0" smtClean="0">
                <a:solidFill>
                  <a:srgbClr val="000066"/>
                </a:solidFill>
                <a:latin typeface="Times New Roman" panose="02020603050405020304" pitchFamily="18" charset="0"/>
                <a:cs typeface="Times New Roman" panose="02020603050405020304" pitchFamily="18" charset="0"/>
              </a:rPr>
              <a:t>A sine wave has a peak value of 25 V. Determine the following values (</a:t>
            </a:r>
            <a:r>
              <a:rPr lang="en-US" sz="2600" b="1" dirty="0" err="1" smtClean="0">
                <a:solidFill>
                  <a:srgbClr val="000066"/>
                </a:solidFill>
                <a:latin typeface="Times New Roman" panose="02020603050405020304" pitchFamily="18" charset="0"/>
                <a:cs typeface="Times New Roman" panose="02020603050405020304" pitchFamily="18" charset="0"/>
              </a:rPr>
              <a:t>i</a:t>
            </a:r>
            <a:r>
              <a:rPr lang="en-US" sz="2600" b="1" dirty="0" smtClean="0">
                <a:solidFill>
                  <a:srgbClr val="000066"/>
                </a:solidFill>
                <a:latin typeface="Times New Roman" panose="02020603050405020304" pitchFamily="18" charset="0"/>
                <a:cs typeface="Times New Roman" panose="02020603050405020304" pitchFamily="18" charset="0"/>
              </a:rPr>
              <a:t>) </a:t>
            </a:r>
            <a:r>
              <a:rPr lang="en-US" sz="2600" b="1" dirty="0" err="1" smtClean="0">
                <a:solidFill>
                  <a:srgbClr val="000066"/>
                </a:solidFill>
                <a:latin typeface="Times New Roman" panose="02020603050405020304" pitchFamily="18" charset="0"/>
                <a:cs typeface="Times New Roman" panose="02020603050405020304" pitchFamily="18" charset="0"/>
              </a:rPr>
              <a:t>rms</a:t>
            </a:r>
            <a:r>
              <a:rPr lang="en-US" sz="2600" b="1" dirty="0" smtClean="0">
                <a:solidFill>
                  <a:srgbClr val="000066"/>
                </a:solidFill>
                <a:latin typeface="Times New Roman" panose="02020603050405020304" pitchFamily="18" charset="0"/>
                <a:cs typeface="Times New Roman" panose="02020603050405020304" pitchFamily="18" charset="0"/>
              </a:rPr>
              <a:t>       (ii) Peak to peak    (iii) Average  (iv) Form factor   and (v) Peak factor.</a:t>
            </a:r>
          </a:p>
          <a:p>
            <a:pPr marL="0" indent="0" algn="just">
              <a:lnSpc>
                <a:spcPct val="150000"/>
              </a:lnSpc>
              <a:buNone/>
            </a:pPr>
            <a:endParaRPr lang="en-US" sz="2600" b="1" dirty="0" smtClean="0">
              <a:solidFill>
                <a:srgbClr val="00B050"/>
              </a:solidFill>
              <a:latin typeface="Times New Roman" panose="02020603050405020304" pitchFamily="18" charset="0"/>
              <a:cs typeface="Times New Roman" panose="02020603050405020304" pitchFamily="18" charset="0"/>
            </a:endParaRPr>
          </a:p>
          <a:p>
            <a:pPr marL="0" indent="0" algn="just">
              <a:lnSpc>
                <a:spcPct val="150000"/>
              </a:lnSpc>
              <a:buClr>
                <a:srgbClr val="C00000"/>
              </a:buClr>
              <a:buFont typeface="Wingdings" pitchFamily="2" charset="2"/>
              <a:buChar char="Ø"/>
            </a:pPr>
            <a:r>
              <a:rPr lang="en-US" sz="2600" b="1" dirty="0" smtClean="0">
                <a:solidFill>
                  <a:srgbClr val="00B050"/>
                </a:solidFill>
                <a:latin typeface="Times New Roman" panose="02020603050405020304" pitchFamily="18" charset="0"/>
                <a:cs typeface="Times New Roman" panose="02020603050405020304" pitchFamily="18" charset="0"/>
              </a:rPr>
              <a:t>Advantages of AC system over DC system</a:t>
            </a:r>
          </a:p>
          <a:p>
            <a:pPr>
              <a:lnSpc>
                <a:spcPct val="150000"/>
              </a:lnSpc>
              <a:buNone/>
            </a:pPr>
            <a:r>
              <a:rPr lang="en-US" sz="2600" b="1" dirty="0" smtClean="0">
                <a:latin typeface="Times New Roman" pitchFamily="18" charset="0"/>
                <a:cs typeface="Times New Roman" pitchFamily="18" charset="0"/>
              </a:rPr>
              <a:t>1. AC voltages can be efficiently stepped up/down using transformer.</a:t>
            </a:r>
          </a:p>
          <a:p>
            <a:pPr>
              <a:lnSpc>
                <a:spcPct val="150000"/>
              </a:lnSpc>
              <a:buNone/>
            </a:pPr>
            <a:r>
              <a:rPr lang="en-US" sz="2600" b="1" dirty="0" smtClean="0">
                <a:latin typeface="Times New Roman" pitchFamily="18" charset="0"/>
                <a:cs typeface="Times New Roman" pitchFamily="18" charset="0"/>
              </a:rPr>
              <a:t>2. AC motors are cheaper and simpler in construction than DC motors.</a:t>
            </a:r>
          </a:p>
          <a:p>
            <a:pPr>
              <a:lnSpc>
                <a:spcPct val="150000"/>
              </a:lnSpc>
              <a:buNone/>
            </a:pPr>
            <a:r>
              <a:rPr lang="en-US" sz="2600" b="1" dirty="0" smtClean="0">
                <a:latin typeface="Times New Roman" pitchFamily="18" charset="0"/>
                <a:cs typeface="Times New Roman" pitchFamily="18" charset="0"/>
              </a:rPr>
              <a:t>3. Switchgear for AC system is simpler than DC system</a:t>
            </a:r>
            <a:r>
              <a:rPr lang="en-US" sz="2600" b="1" dirty="0" smtClean="0">
                <a:solidFill>
                  <a:srgbClr val="000066"/>
                </a:solidFill>
                <a:latin typeface="Times New Roman" pitchFamily="18" charset="0"/>
                <a:cs typeface="Times New Roman" pitchFamily="18" charset="0"/>
              </a:rPr>
              <a:t>.</a:t>
            </a:r>
            <a:endParaRPr lang="en-US" sz="2600" b="1" dirty="0">
              <a:solidFill>
                <a:srgbClr val="000066"/>
              </a:solidFill>
              <a:latin typeface="Times New Roman" pitchFamily="18" charset="0"/>
              <a:cs typeface="Times New Roman" pitchFamily="18" charset="0"/>
            </a:endParaRPr>
          </a:p>
          <a:p>
            <a:pPr marL="0" indent="0" algn="just">
              <a:lnSpc>
                <a:spcPct val="150000"/>
              </a:lnSpc>
              <a:buNone/>
            </a:pPr>
            <a:endParaRPr lang="en-US" sz="2800" b="1" baseline="-25000" dirty="0">
              <a:latin typeface="Times New Roman" panose="02020603050405020304" pitchFamily="18" charset="0"/>
              <a:cs typeface="Times New Roman" panose="02020603050405020304" pitchFamily="18" charset="0"/>
            </a:endParaRPr>
          </a:p>
          <a:p>
            <a:endParaRPr lang="en-US" dirty="0"/>
          </a:p>
        </p:txBody>
      </p:sp>
      <p:sp>
        <p:nvSpPr>
          <p:cNvPr id="4" name="Slide Number Placeholder 3"/>
          <p:cNvSpPr>
            <a:spLocks noGrp="1"/>
          </p:cNvSpPr>
          <p:nvPr>
            <p:ph type="sldNum" sz="quarter" idx="12"/>
          </p:nvPr>
        </p:nvSpPr>
        <p:spPr/>
        <p:txBody>
          <a:bodyPr/>
          <a:lstStyle/>
          <a:p>
            <a:pPr>
              <a:defRPr/>
            </a:pPr>
            <a:fld id="{515712E1-7156-41BD-B554-C6FA83B2F84E}" type="slidenum">
              <a:rPr lang="en-US" smtClean="0"/>
              <a:pPr>
                <a:defRPr/>
              </a:pPr>
              <a:t>16</a:t>
            </a:fld>
            <a:endParaRPr lang="en-US"/>
          </a:p>
        </p:txBody>
      </p:sp>
    </p:spTree>
    <p:extLst>
      <p:ext uri="{BB962C8B-B14F-4D97-AF65-F5344CB8AC3E}">
        <p14:creationId xmlns="" xmlns:p14="http://schemas.microsoft.com/office/powerpoint/2010/main" val="38305368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515712E1-7156-41BD-B554-C6FA83B2F84E}" type="slidenum">
              <a:rPr lang="en-US" smtClean="0"/>
              <a:pPr>
                <a:defRPr/>
              </a:pPr>
              <a:t>17</a:t>
            </a:fld>
            <a:endParaRPr lang="en-US"/>
          </a:p>
        </p:txBody>
      </p:sp>
      <p:sp>
        <p:nvSpPr>
          <p:cNvPr id="5" name="Content Placeholder 4"/>
          <p:cNvSpPr>
            <a:spLocks noGrp="1"/>
          </p:cNvSpPr>
          <p:nvPr>
            <p:ph idx="1"/>
          </p:nvPr>
        </p:nvSpPr>
        <p:spPr>
          <a:xfrm>
            <a:off x="533400" y="457200"/>
            <a:ext cx="7772400" cy="4953000"/>
          </a:xfrm>
        </p:spPr>
        <p:txBody>
          <a:bodyPr>
            <a:noAutofit/>
          </a:bodyPr>
          <a:lstStyle/>
          <a:p>
            <a:pPr algn="ctr">
              <a:lnSpc>
                <a:spcPct val="114000"/>
              </a:lnSpc>
              <a:spcBef>
                <a:spcPts val="0"/>
              </a:spcBef>
              <a:buClr>
                <a:srgbClr val="C00000"/>
              </a:buClr>
              <a:buNone/>
            </a:pPr>
            <a:r>
              <a:rPr lang="en-US" sz="2300" b="1" dirty="0" smtClean="0">
                <a:solidFill>
                  <a:srgbClr val="C00000"/>
                </a:solidFill>
                <a:latin typeface="Times New Roman" panose="02020603050405020304" pitchFamily="18" charset="0"/>
                <a:cs typeface="Times New Roman" panose="02020603050405020304" pitchFamily="18" charset="0"/>
              </a:rPr>
              <a:t>Single Phase AC circuits</a:t>
            </a:r>
          </a:p>
          <a:p>
            <a:pPr indent="0" algn="just">
              <a:lnSpc>
                <a:spcPct val="50000"/>
              </a:lnSpc>
              <a:spcBef>
                <a:spcPts val="0"/>
              </a:spcBef>
              <a:buClr>
                <a:srgbClr val="C00000"/>
              </a:buClr>
              <a:buNone/>
            </a:pPr>
            <a:endParaRPr lang="en-US" sz="2300" b="1" dirty="0" smtClean="0">
              <a:latin typeface="Times New Roman" pitchFamily="18" charset="0"/>
              <a:cs typeface="Times New Roman" pitchFamily="18" charset="0"/>
            </a:endParaRPr>
          </a:p>
          <a:p>
            <a:pPr indent="0" algn="just">
              <a:lnSpc>
                <a:spcPct val="120000"/>
              </a:lnSpc>
              <a:spcBef>
                <a:spcPts val="0"/>
              </a:spcBef>
              <a:buClr>
                <a:srgbClr val="C00000"/>
              </a:buClr>
              <a:buFont typeface="Wingdings" pitchFamily="2" charset="2"/>
              <a:buChar char="Ø"/>
            </a:pPr>
            <a:r>
              <a:rPr lang="en-US" sz="2300" b="1" dirty="0" smtClean="0">
                <a:latin typeface="Times New Roman" pitchFamily="18" charset="0"/>
                <a:cs typeface="Times New Roman" pitchFamily="18" charset="0"/>
              </a:rPr>
              <a:t>In </a:t>
            </a:r>
            <a:r>
              <a:rPr lang="en-US" sz="2300" b="1" dirty="0">
                <a:latin typeface="Times New Roman" panose="02020603050405020304" pitchFamily="18" charset="0"/>
                <a:cs typeface="Times New Roman" panose="02020603050405020304" pitchFamily="18" charset="0"/>
              </a:rPr>
              <a:t>electrical engineering, single-phase electric power is the distribution of alternating current electric power using a system in which all the </a:t>
            </a:r>
            <a:r>
              <a:rPr lang="en-US" sz="2300" b="1" dirty="0" smtClean="0">
                <a:latin typeface="Times New Roman" panose="02020603050405020304" pitchFamily="18" charset="0"/>
                <a:cs typeface="Times New Roman" panose="02020603050405020304" pitchFamily="18" charset="0"/>
              </a:rPr>
              <a:t>voltages of </a:t>
            </a:r>
            <a:r>
              <a:rPr lang="en-US" sz="2300" b="1" dirty="0">
                <a:latin typeface="Times New Roman" panose="02020603050405020304" pitchFamily="18" charset="0"/>
                <a:cs typeface="Times New Roman" panose="02020603050405020304" pitchFamily="18" charset="0"/>
              </a:rPr>
              <a:t>the supply vary in unison. </a:t>
            </a:r>
            <a:endParaRPr lang="en-US" sz="2300" b="1" dirty="0" smtClean="0">
              <a:latin typeface="Times New Roman" panose="02020603050405020304" pitchFamily="18" charset="0"/>
              <a:cs typeface="Times New Roman" panose="02020603050405020304" pitchFamily="18" charset="0"/>
            </a:endParaRPr>
          </a:p>
          <a:p>
            <a:pPr indent="0" algn="just">
              <a:lnSpc>
                <a:spcPct val="50000"/>
              </a:lnSpc>
              <a:spcBef>
                <a:spcPts val="0"/>
              </a:spcBef>
              <a:buClr>
                <a:srgbClr val="C00000"/>
              </a:buClr>
              <a:buNone/>
            </a:pPr>
            <a:endParaRPr lang="en-US" sz="2300" b="1" dirty="0">
              <a:latin typeface="Times New Roman" pitchFamily="18" charset="0"/>
              <a:cs typeface="Times New Roman" pitchFamily="18" charset="0"/>
            </a:endParaRPr>
          </a:p>
          <a:p>
            <a:pPr indent="0" algn="ctr">
              <a:lnSpc>
                <a:spcPct val="114000"/>
              </a:lnSpc>
              <a:spcBef>
                <a:spcPts val="0"/>
              </a:spcBef>
              <a:buClr>
                <a:srgbClr val="C00000"/>
              </a:buClr>
              <a:buNone/>
            </a:pPr>
            <a:r>
              <a:rPr lang="en-US" sz="2300" b="1" dirty="0" smtClean="0">
                <a:solidFill>
                  <a:srgbClr val="C00000"/>
                </a:solidFill>
                <a:latin typeface="Times New Roman" panose="02020603050405020304" pitchFamily="18" charset="0"/>
                <a:cs typeface="Times New Roman" panose="02020603050405020304" pitchFamily="18" charset="0"/>
              </a:rPr>
              <a:t>1. Phase Relation in Pure Resistor</a:t>
            </a:r>
            <a:endParaRPr lang="en-US" sz="2300" b="1" dirty="0">
              <a:solidFill>
                <a:srgbClr val="C00000"/>
              </a:solidFill>
              <a:latin typeface="Times New Roman" panose="02020603050405020304" pitchFamily="18" charset="0"/>
              <a:cs typeface="Times New Roman" panose="02020603050405020304" pitchFamily="18" charset="0"/>
            </a:endParaRPr>
          </a:p>
          <a:p>
            <a:pPr indent="0" algn="just">
              <a:lnSpc>
                <a:spcPct val="50000"/>
              </a:lnSpc>
              <a:spcBef>
                <a:spcPts val="0"/>
              </a:spcBef>
              <a:buClr>
                <a:srgbClr val="C00000"/>
              </a:buClr>
              <a:buFont typeface="Wingdings" pitchFamily="2" charset="2"/>
              <a:buChar char="Ø"/>
            </a:pPr>
            <a:endParaRPr lang="en-US" sz="2300" b="1" dirty="0" smtClean="0">
              <a:latin typeface="Times New Roman" pitchFamily="18" charset="0"/>
              <a:cs typeface="Times New Roman" pitchFamily="18" charset="0"/>
            </a:endParaRPr>
          </a:p>
          <a:p>
            <a:pPr indent="0" algn="just">
              <a:lnSpc>
                <a:spcPct val="114000"/>
              </a:lnSpc>
              <a:spcBef>
                <a:spcPts val="0"/>
              </a:spcBef>
              <a:buClr>
                <a:srgbClr val="C00000"/>
              </a:buClr>
              <a:buFont typeface="Wingdings" pitchFamily="2" charset="2"/>
              <a:buChar char="Ø"/>
            </a:pPr>
            <a:r>
              <a:rPr lang="en-US" sz="2300" b="1" dirty="0" smtClean="0">
                <a:latin typeface="Times New Roman" pitchFamily="18" charset="0"/>
                <a:cs typeface="Times New Roman" pitchFamily="18" charset="0"/>
              </a:rPr>
              <a:t> when a sinusoidal voltage of certain magnitude is applied to a resistor, certain amount of sine wave current passes through it.</a:t>
            </a:r>
          </a:p>
          <a:p>
            <a:pPr indent="0" algn="just">
              <a:lnSpc>
                <a:spcPct val="100000"/>
              </a:lnSpc>
              <a:spcBef>
                <a:spcPts val="0"/>
              </a:spcBef>
              <a:buClr>
                <a:srgbClr val="C00000"/>
              </a:buClr>
              <a:buFont typeface="Wingdings" pitchFamily="2" charset="2"/>
              <a:buChar char="Ø"/>
            </a:pPr>
            <a:endParaRPr lang="en-US" sz="2300" b="1" dirty="0" smtClean="0">
              <a:latin typeface="Times New Roman" pitchFamily="18" charset="0"/>
              <a:cs typeface="Times New Roman" pitchFamily="18" charset="0"/>
            </a:endParaRPr>
          </a:p>
          <a:p>
            <a:pPr indent="0" algn="just">
              <a:lnSpc>
                <a:spcPct val="100000"/>
              </a:lnSpc>
              <a:spcBef>
                <a:spcPts val="0"/>
              </a:spcBef>
              <a:buClr>
                <a:srgbClr val="C00000"/>
              </a:buClr>
              <a:buFont typeface="Wingdings" pitchFamily="2" charset="2"/>
              <a:buChar char="Ø"/>
            </a:pPr>
            <a:endParaRPr lang="en-US" sz="2300" b="1" dirty="0" smtClean="0">
              <a:latin typeface="Times New Roman" pitchFamily="18" charset="0"/>
              <a:cs typeface="Times New Roman" pitchFamily="18" charset="0"/>
            </a:endParaRPr>
          </a:p>
          <a:p>
            <a:pPr indent="0" algn="just">
              <a:lnSpc>
                <a:spcPct val="100000"/>
              </a:lnSpc>
              <a:spcBef>
                <a:spcPts val="0"/>
              </a:spcBef>
              <a:buClr>
                <a:srgbClr val="C00000"/>
              </a:buClr>
              <a:buFont typeface="Wingdings" pitchFamily="2" charset="2"/>
              <a:buChar char="Ø"/>
            </a:pPr>
            <a:endParaRPr lang="en-US" sz="2400" b="1" dirty="0" smtClean="0">
              <a:latin typeface="Times New Roman" pitchFamily="18" charset="0"/>
              <a:cs typeface="Times New Roman" pitchFamily="18" charset="0"/>
            </a:endParaRPr>
          </a:p>
          <a:p>
            <a:pPr indent="0" algn="just">
              <a:lnSpc>
                <a:spcPct val="114000"/>
              </a:lnSpc>
              <a:spcBef>
                <a:spcPts val="0"/>
              </a:spcBef>
              <a:buClr>
                <a:srgbClr val="C00000"/>
              </a:buClr>
              <a:buNone/>
            </a:pPr>
            <a:endParaRPr lang="en-US" sz="2400" b="1" dirty="0" smtClean="0">
              <a:latin typeface="Times New Roman" pitchFamily="18" charset="0"/>
              <a:cs typeface="Times New Roman" pitchFamily="18" charset="0"/>
            </a:endParaRPr>
          </a:p>
          <a:p>
            <a:pPr indent="0" algn="just">
              <a:lnSpc>
                <a:spcPct val="114000"/>
              </a:lnSpc>
              <a:spcBef>
                <a:spcPts val="0"/>
              </a:spcBef>
              <a:buClr>
                <a:srgbClr val="C00000"/>
              </a:buClr>
              <a:buFont typeface="Wingdings" pitchFamily="2" charset="2"/>
              <a:buChar char="Ø"/>
            </a:pPr>
            <a:endParaRPr lang="en-US" sz="2400" b="1" dirty="0" smtClean="0">
              <a:latin typeface="Times New Roman" pitchFamily="18" charset="0"/>
              <a:cs typeface="Times New Roman" pitchFamily="18" charset="0"/>
            </a:endParaRPr>
          </a:p>
          <a:p>
            <a:pPr indent="0" algn="just">
              <a:lnSpc>
                <a:spcPct val="114000"/>
              </a:lnSpc>
              <a:spcBef>
                <a:spcPts val="0"/>
              </a:spcBef>
              <a:buClr>
                <a:srgbClr val="C00000"/>
              </a:buClr>
              <a:buFont typeface="Wingdings" pitchFamily="2" charset="2"/>
              <a:buChar char="Ø"/>
            </a:pPr>
            <a:endParaRPr lang="en-US" sz="2400" b="1" dirty="0" smtClean="0">
              <a:latin typeface="Times New Roman" pitchFamily="18" charset="0"/>
              <a:cs typeface="Times New Roman" pitchFamily="18" charset="0"/>
            </a:endParaRPr>
          </a:p>
          <a:p>
            <a:pPr indent="0" algn="just">
              <a:lnSpc>
                <a:spcPct val="114000"/>
              </a:lnSpc>
              <a:spcBef>
                <a:spcPts val="0"/>
              </a:spcBef>
              <a:buClr>
                <a:srgbClr val="C00000"/>
              </a:buClr>
              <a:buFont typeface="Wingdings" pitchFamily="2" charset="2"/>
              <a:buChar char="Ø"/>
            </a:pPr>
            <a:endParaRPr lang="en-US" sz="2400" b="1" dirty="0" smtClean="0">
              <a:latin typeface="Times New Roman" pitchFamily="18" charset="0"/>
              <a:cs typeface="Times New Roman" pitchFamily="18" charset="0"/>
            </a:endParaRPr>
          </a:p>
          <a:p>
            <a:pPr indent="0" algn="just">
              <a:lnSpc>
                <a:spcPct val="114000"/>
              </a:lnSpc>
              <a:spcBef>
                <a:spcPts val="0"/>
              </a:spcBef>
              <a:buClr>
                <a:srgbClr val="C00000"/>
              </a:buClr>
              <a:buFont typeface="Wingdings" pitchFamily="2" charset="2"/>
              <a:buChar char="Ø"/>
            </a:pPr>
            <a:endParaRPr lang="en-US" sz="2400" b="1" dirty="0" smtClean="0">
              <a:latin typeface="Times New Roman" pitchFamily="18" charset="0"/>
              <a:cs typeface="Times New Roman" pitchFamily="18" charset="0"/>
            </a:endParaRPr>
          </a:p>
          <a:p>
            <a:pPr indent="0" algn="just">
              <a:lnSpc>
                <a:spcPct val="114000"/>
              </a:lnSpc>
              <a:spcBef>
                <a:spcPts val="0"/>
              </a:spcBef>
              <a:buClr>
                <a:srgbClr val="C00000"/>
              </a:buClr>
              <a:buFont typeface="Wingdings" pitchFamily="2" charset="2"/>
              <a:buChar char="Ø"/>
            </a:pPr>
            <a:endParaRPr lang="en-US" sz="2400" b="1" dirty="0" smtClean="0">
              <a:latin typeface="Times New Roman" pitchFamily="18" charset="0"/>
              <a:cs typeface="Times New Roman" pitchFamily="18" charset="0"/>
            </a:endParaRPr>
          </a:p>
          <a:p>
            <a:pPr indent="0" algn="just">
              <a:lnSpc>
                <a:spcPct val="114000"/>
              </a:lnSpc>
              <a:spcBef>
                <a:spcPts val="0"/>
              </a:spcBef>
              <a:buClr>
                <a:srgbClr val="C00000"/>
              </a:buClr>
              <a:buFont typeface="Wingdings" pitchFamily="2" charset="2"/>
              <a:buChar char="Ø"/>
            </a:pPr>
            <a:endParaRPr lang="en-US" sz="2400" b="1" dirty="0" smtClean="0">
              <a:latin typeface="Times New Roman" pitchFamily="18" charset="0"/>
              <a:cs typeface="Times New Roman" pitchFamily="18" charset="0"/>
            </a:endParaRPr>
          </a:p>
          <a:p>
            <a:pPr indent="0" algn="just">
              <a:lnSpc>
                <a:spcPct val="114000"/>
              </a:lnSpc>
              <a:spcBef>
                <a:spcPts val="0"/>
              </a:spcBef>
              <a:buClr>
                <a:srgbClr val="C00000"/>
              </a:buClr>
              <a:buFont typeface="Wingdings" pitchFamily="2" charset="2"/>
              <a:buChar char="Ø"/>
            </a:pPr>
            <a:endParaRPr lang="en-US" sz="2400" b="1" dirty="0" smtClean="0">
              <a:latin typeface="Times New Roman" pitchFamily="18" charset="0"/>
              <a:cs typeface="Times New Roman" pitchFamily="18" charset="0"/>
            </a:endParaRPr>
          </a:p>
          <a:p>
            <a:pPr indent="0" algn="just">
              <a:lnSpc>
                <a:spcPct val="114000"/>
              </a:lnSpc>
              <a:spcBef>
                <a:spcPts val="0"/>
              </a:spcBef>
              <a:buClr>
                <a:srgbClr val="C00000"/>
              </a:buClr>
              <a:buFont typeface="Wingdings" pitchFamily="2" charset="2"/>
              <a:buChar char="Ø"/>
            </a:pPr>
            <a:endParaRPr lang="en-US" sz="2400" b="1" dirty="0" smtClean="0">
              <a:latin typeface="Times New Roman" pitchFamily="18" charset="0"/>
              <a:cs typeface="Times New Roman" pitchFamily="18" charset="0"/>
            </a:endParaRPr>
          </a:p>
          <a:p>
            <a:pPr indent="0" algn="just">
              <a:lnSpc>
                <a:spcPct val="114000"/>
              </a:lnSpc>
              <a:spcBef>
                <a:spcPts val="0"/>
              </a:spcBef>
              <a:buClr>
                <a:srgbClr val="C00000"/>
              </a:buClr>
              <a:buFont typeface="Wingdings" pitchFamily="2" charset="2"/>
              <a:buChar char="Ø"/>
            </a:pPr>
            <a:endParaRPr lang="en-US" sz="2400" b="1" dirty="0" smtClean="0">
              <a:latin typeface="Times New Roman" pitchFamily="18" charset="0"/>
              <a:cs typeface="Times New Roman" pitchFamily="18" charset="0"/>
            </a:endParaRPr>
          </a:p>
          <a:p>
            <a:pPr marL="514350" indent="-514350" algn="just">
              <a:lnSpc>
                <a:spcPct val="114000"/>
              </a:lnSpc>
              <a:spcBef>
                <a:spcPts val="0"/>
              </a:spcBef>
              <a:buClr>
                <a:srgbClr val="C00000"/>
              </a:buClr>
              <a:buNone/>
            </a:pPr>
            <a:r>
              <a:rPr lang="en-US" sz="2400" b="1" dirty="0" smtClean="0">
                <a:latin typeface="Times New Roman" pitchFamily="18" charset="0"/>
                <a:cs typeface="Times New Roman" pitchFamily="18" charset="0"/>
              </a:rPr>
              <a:t>	</a:t>
            </a:r>
          </a:p>
        </p:txBody>
      </p:sp>
      <p:pic>
        <p:nvPicPr>
          <p:cNvPr id="2" name="Picture 1"/>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2057400" y="4495800"/>
            <a:ext cx="4724400" cy="1676400"/>
          </a:xfrm>
          <a:prstGeom prst="rect">
            <a:avLst/>
          </a:prstGeom>
        </p:spPr>
      </p:pic>
    </p:spTree>
    <p:extLst>
      <p:ext uri="{BB962C8B-B14F-4D97-AF65-F5344CB8AC3E}">
        <p14:creationId xmlns="" xmlns:p14="http://schemas.microsoft.com/office/powerpoint/2010/main" val="147785568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515712E1-7156-41BD-B554-C6FA83B2F84E}" type="slidenum">
              <a:rPr lang="en-US" smtClean="0"/>
              <a:pPr>
                <a:defRPr/>
              </a:pPr>
              <a:t>18</a:t>
            </a:fld>
            <a:endParaRPr lang="en-US"/>
          </a:p>
        </p:txBody>
      </p:sp>
      <p:sp>
        <p:nvSpPr>
          <p:cNvPr id="5" name="Content Placeholder 4"/>
          <p:cNvSpPr>
            <a:spLocks noGrp="1"/>
          </p:cNvSpPr>
          <p:nvPr>
            <p:ph idx="1"/>
          </p:nvPr>
        </p:nvSpPr>
        <p:spPr>
          <a:xfrm>
            <a:off x="457200" y="304800"/>
            <a:ext cx="7924800" cy="4953000"/>
          </a:xfrm>
        </p:spPr>
        <p:txBody>
          <a:bodyPr>
            <a:noAutofit/>
          </a:bodyPr>
          <a:lstStyle/>
          <a:p>
            <a:pPr indent="0" algn="just">
              <a:lnSpc>
                <a:spcPct val="50000"/>
              </a:lnSpc>
              <a:spcBef>
                <a:spcPts val="0"/>
              </a:spcBef>
              <a:buClr>
                <a:srgbClr val="C00000"/>
              </a:buClr>
              <a:buNone/>
            </a:pPr>
            <a:endParaRPr lang="en-US" sz="2400" b="1" dirty="0" smtClean="0">
              <a:latin typeface="Times New Roman" pitchFamily="18" charset="0"/>
              <a:cs typeface="Times New Roman" pitchFamily="18" charset="0"/>
            </a:endParaRPr>
          </a:p>
          <a:p>
            <a:pPr indent="0" algn="just">
              <a:lnSpc>
                <a:spcPct val="120000"/>
              </a:lnSpc>
              <a:spcBef>
                <a:spcPts val="0"/>
              </a:spcBef>
              <a:buClr>
                <a:srgbClr val="C00000"/>
              </a:buClr>
              <a:buFont typeface="Wingdings" pitchFamily="2" charset="2"/>
              <a:buChar char="Ø"/>
            </a:pPr>
            <a:r>
              <a:rPr lang="en-US" sz="2200" b="1" dirty="0" smtClean="0">
                <a:latin typeface="Times New Roman" pitchFamily="18" charset="0"/>
                <a:cs typeface="Times New Roman" pitchFamily="18" charset="0"/>
              </a:rPr>
              <a:t>The relation between v(t) and </a:t>
            </a:r>
            <a:r>
              <a:rPr lang="en-US" sz="2200" b="1" dirty="0" err="1" smtClean="0">
                <a:latin typeface="Times New Roman" panose="02020603050405020304" pitchFamily="18" charset="0"/>
                <a:cs typeface="Times New Roman" panose="02020603050405020304" pitchFamily="18" charset="0"/>
              </a:rPr>
              <a:t>i</a:t>
            </a:r>
            <a:r>
              <a:rPr lang="en-US" sz="2200" b="1" dirty="0" smtClean="0">
                <a:latin typeface="Times New Roman" panose="02020603050405020304" pitchFamily="18" charset="0"/>
                <a:cs typeface="Times New Roman" panose="02020603050405020304" pitchFamily="18" charset="0"/>
              </a:rPr>
              <a:t>(t) in case of resistor is linear.</a:t>
            </a:r>
          </a:p>
          <a:p>
            <a:pPr indent="0" algn="just">
              <a:lnSpc>
                <a:spcPct val="120000"/>
              </a:lnSpc>
              <a:spcBef>
                <a:spcPts val="0"/>
              </a:spcBef>
              <a:buClr>
                <a:srgbClr val="C00000"/>
              </a:buClr>
              <a:buFont typeface="Wingdings" pitchFamily="2" charset="2"/>
              <a:buChar char="Ø"/>
            </a:pPr>
            <a:endParaRPr lang="en-US" sz="2200" b="1" dirty="0">
              <a:latin typeface="Times New Roman" panose="02020603050405020304" pitchFamily="18" charset="0"/>
              <a:cs typeface="Times New Roman" panose="02020603050405020304" pitchFamily="18" charset="0"/>
            </a:endParaRPr>
          </a:p>
          <a:p>
            <a:pPr indent="0" algn="just">
              <a:lnSpc>
                <a:spcPct val="120000"/>
              </a:lnSpc>
              <a:spcBef>
                <a:spcPts val="0"/>
              </a:spcBef>
              <a:buClr>
                <a:srgbClr val="C00000"/>
              </a:buClr>
              <a:buFont typeface="Wingdings" pitchFamily="2" charset="2"/>
              <a:buChar char="Ø"/>
            </a:pPr>
            <a:endParaRPr lang="en-US" sz="2200" b="1" dirty="0" smtClean="0">
              <a:latin typeface="Times New Roman" panose="02020603050405020304" pitchFamily="18" charset="0"/>
              <a:cs typeface="Times New Roman" panose="02020603050405020304" pitchFamily="18" charset="0"/>
            </a:endParaRPr>
          </a:p>
          <a:p>
            <a:pPr indent="0" algn="just">
              <a:lnSpc>
                <a:spcPct val="120000"/>
              </a:lnSpc>
              <a:spcBef>
                <a:spcPts val="0"/>
              </a:spcBef>
              <a:buClr>
                <a:srgbClr val="C00000"/>
              </a:buClr>
              <a:buFont typeface="Wingdings" pitchFamily="2" charset="2"/>
              <a:buChar char="Ø"/>
            </a:pPr>
            <a:r>
              <a:rPr lang="en-US" sz="2200" b="1" dirty="0" smtClean="0">
                <a:latin typeface="Times New Roman" panose="02020603050405020304" pitchFamily="18" charset="0"/>
                <a:cs typeface="Times New Roman" panose="02020603050405020304" pitchFamily="18" charset="0"/>
              </a:rPr>
              <a:t>The alternating voltage          is given by</a:t>
            </a:r>
          </a:p>
          <a:p>
            <a:pPr indent="0" algn="just">
              <a:lnSpc>
                <a:spcPct val="120000"/>
              </a:lnSpc>
              <a:spcBef>
                <a:spcPts val="0"/>
              </a:spcBef>
              <a:buClr>
                <a:srgbClr val="C00000"/>
              </a:buClr>
              <a:buFont typeface="Wingdings" pitchFamily="2" charset="2"/>
              <a:buChar char="Ø"/>
            </a:pPr>
            <a:endParaRPr lang="en-US" sz="2200" b="1" dirty="0">
              <a:latin typeface="Times New Roman" panose="02020603050405020304" pitchFamily="18" charset="0"/>
              <a:cs typeface="Times New Roman" panose="02020603050405020304" pitchFamily="18" charset="0"/>
            </a:endParaRPr>
          </a:p>
          <a:p>
            <a:pPr indent="0" algn="just">
              <a:lnSpc>
                <a:spcPct val="120000"/>
              </a:lnSpc>
              <a:spcBef>
                <a:spcPts val="0"/>
              </a:spcBef>
              <a:buClr>
                <a:srgbClr val="C00000"/>
              </a:buClr>
              <a:buNone/>
            </a:pPr>
            <a:r>
              <a:rPr lang="en-US" sz="2200" b="1" dirty="0">
                <a:latin typeface="Times New Roman" panose="02020603050405020304" pitchFamily="18" charset="0"/>
                <a:cs typeface="Times New Roman" panose="02020603050405020304" pitchFamily="18" charset="0"/>
              </a:rPr>
              <a:t> </a:t>
            </a:r>
            <a:r>
              <a:rPr lang="en-US" sz="2200" b="1" dirty="0" smtClean="0">
                <a:latin typeface="Times New Roman" panose="02020603050405020304" pitchFamily="18" charset="0"/>
                <a:cs typeface="Times New Roman" panose="02020603050405020304" pitchFamily="18" charset="0"/>
              </a:rPr>
              <a:t>                                                                                  (1)</a:t>
            </a:r>
          </a:p>
          <a:p>
            <a:pPr indent="0" algn="just">
              <a:lnSpc>
                <a:spcPct val="120000"/>
              </a:lnSpc>
              <a:spcBef>
                <a:spcPts val="0"/>
              </a:spcBef>
              <a:buClr>
                <a:srgbClr val="C00000"/>
              </a:buClr>
              <a:buNone/>
            </a:pPr>
            <a:endParaRPr lang="en-US" sz="2200" b="1" dirty="0" smtClean="0">
              <a:latin typeface="Times New Roman" panose="02020603050405020304" pitchFamily="18" charset="0"/>
              <a:cs typeface="Times New Roman" panose="02020603050405020304" pitchFamily="18" charset="0"/>
            </a:endParaRPr>
          </a:p>
          <a:p>
            <a:pPr indent="0" algn="just">
              <a:lnSpc>
                <a:spcPct val="120000"/>
              </a:lnSpc>
              <a:spcBef>
                <a:spcPts val="0"/>
              </a:spcBef>
              <a:buClr>
                <a:srgbClr val="C00000"/>
              </a:buClr>
              <a:buFont typeface="Wingdings" pitchFamily="2" charset="2"/>
              <a:buChar char="Ø"/>
            </a:pPr>
            <a:r>
              <a:rPr lang="en-US" sz="2200" b="1" dirty="0" smtClean="0">
                <a:latin typeface="Times New Roman" panose="02020603050405020304" pitchFamily="18" charset="0"/>
                <a:cs typeface="Times New Roman" panose="02020603050405020304" pitchFamily="18" charset="0"/>
              </a:rPr>
              <a:t>The current flowing in the circuit is         by using ohms law</a:t>
            </a:r>
          </a:p>
          <a:p>
            <a:pPr indent="0" algn="just">
              <a:lnSpc>
                <a:spcPct val="120000"/>
              </a:lnSpc>
              <a:spcBef>
                <a:spcPts val="0"/>
              </a:spcBef>
              <a:buClr>
                <a:srgbClr val="C00000"/>
              </a:buClr>
              <a:buNone/>
            </a:pPr>
            <a:endParaRPr lang="en-US" sz="2200" b="1" dirty="0" smtClean="0">
              <a:latin typeface="Times New Roman" panose="02020603050405020304" pitchFamily="18" charset="0"/>
              <a:cs typeface="Times New Roman" panose="02020603050405020304" pitchFamily="18" charset="0"/>
            </a:endParaRPr>
          </a:p>
          <a:p>
            <a:pPr indent="0" algn="just">
              <a:lnSpc>
                <a:spcPct val="120000"/>
              </a:lnSpc>
              <a:spcBef>
                <a:spcPts val="0"/>
              </a:spcBef>
              <a:buClr>
                <a:srgbClr val="C00000"/>
              </a:buClr>
              <a:buNone/>
            </a:pPr>
            <a:r>
              <a:rPr lang="en-US" sz="2200" b="1" dirty="0" smtClean="0">
                <a:latin typeface="Times New Roman" panose="02020603050405020304" pitchFamily="18" charset="0"/>
                <a:cs typeface="Times New Roman" panose="02020603050405020304" pitchFamily="18" charset="0"/>
              </a:rPr>
              <a:t>                                                                                  (2)</a:t>
            </a:r>
          </a:p>
          <a:p>
            <a:pPr indent="0" algn="just">
              <a:lnSpc>
                <a:spcPct val="120000"/>
              </a:lnSpc>
              <a:spcBef>
                <a:spcPts val="0"/>
              </a:spcBef>
              <a:buClr>
                <a:srgbClr val="C00000"/>
              </a:buClr>
              <a:buNone/>
            </a:pPr>
            <a:endParaRPr lang="en-US" sz="2200" b="1" dirty="0">
              <a:latin typeface="Times New Roman" panose="02020603050405020304" pitchFamily="18" charset="0"/>
              <a:cs typeface="Times New Roman" panose="02020603050405020304" pitchFamily="18" charset="0"/>
            </a:endParaRPr>
          </a:p>
          <a:p>
            <a:pPr indent="0" algn="just">
              <a:lnSpc>
                <a:spcPct val="120000"/>
              </a:lnSpc>
              <a:spcBef>
                <a:spcPts val="0"/>
              </a:spcBef>
              <a:buClr>
                <a:srgbClr val="C00000"/>
              </a:buClr>
              <a:buFont typeface="Wingdings" pitchFamily="2" charset="2"/>
              <a:buChar char="Ø"/>
            </a:pPr>
            <a:endParaRPr lang="en-US" sz="2200" b="1" dirty="0" smtClean="0">
              <a:latin typeface="Times New Roman" panose="02020603050405020304" pitchFamily="18" charset="0"/>
              <a:cs typeface="Times New Roman" panose="02020603050405020304" pitchFamily="18" charset="0"/>
            </a:endParaRPr>
          </a:p>
          <a:p>
            <a:pPr indent="0" algn="just">
              <a:lnSpc>
                <a:spcPct val="120000"/>
              </a:lnSpc>
              <a:spcBef>
                <a:spcPts val="0"/>
              </a:spcBef>
              <a:buClr>
                <a:srgbClr val="C00000"/>
              </a:buClr>
              <a:buNone/>
            </a:pPr>
            <a:r>
              <a:rPr lang="en-US" sz="2200" b="1" dirty="0" smtClean="0">
                <a:latin typeface="Times New Roman" panose="02020603050405020304" pitchFamily="18" charset="0"/>
                <a:cs typeface="Times New Roman" panose="02020603050405020304" pitchFamily="18" charset="0"/>
              </a:rPr>
              <a:t>                                                    where </a:t>
            </a:r>
          </a:p>
          <a:p>
            <a:pPr indent="0" algn="just">
              <a:lnSpc>
                <a:spcPct val="120000"/>
              </a:lnSpc>
              <a:spcBef>
                <a:spcPts val="0"/>
              </a:spcBef>
              <a:buClr>
                <a:srgbClr val="C00000"/>
              </a:buClr>
              <a:buNone/>
            </a:pPr>
            <a:endParaRPr lang="en-US" sz="2200" b="1" dirty="0" smtClean="0">
              <a:latin typeface="Times New Roman" panose="02020603050405020304" pitchFamily="18" charset="0"/>
              <a:cs typeface="Times New Roman" panose="02020603050405020304" pitchFamily="18" charset="0"/>
            </a:endParaRPr>
          </a:p>
          <a:p>
            <a:pPr indent="0" algn="just">
              <a:lnSpc>
                <a:spcPct val="100000"/>
              </a:lnSpc>
              <a:spcBef>
                <a:spcPts val="0"/>
              </a:spcBef>
              <a:buClr>
                <a:srgbClr val="C00000"/>
              </a:buClr>
              <a:buFont typeface="Wingdings" pitchFamily="2" charset="2"/>
              <a:buChar char="Ø"/>
            </a:pPr>
            <a:endParaRPr lang="en-US" sz="2200" b="1" dirty="0" smtClean="0">
              <a:latin typeface="Times New Roman" panose="02020603050405020304" pitchFamily="18" charset="0"/>
              <a:cs typeface="Times New Roman" panose="02020603050405020304" pitchFamily="18" charset="0"/>
            </a:endParaRPr>
          </a:p>
          <a:p>
            <a:pPr indent="0" algn="just">
              <a:lnSpc>
                <a:spcPct val="114000"/>
              </a:lnSpc>
              <a:spcBef>
                <a:spcPts val="0"/>
              </a:spcBef>
              <a:buClr>
                <a:srgbClr val="C00000"/>
              </a:buClr>
              <a:buNone/>
            </a:pPr>
            <a:endParaRPr lang="en-US" sz="2200" b="1" dirty="0" smtClean="0">
              <a:latin typeface="Times New Roman" panose="02020603050405020304" pitchFamily="18" charset="0"/>
              <a:cs typeface="Times New Roman" panose="02020603050405020304" pitchFamily="18" charset="0"/>
            </a:endParaRPr>
          </a:p>
          <a:p>
            <a:pPr indent="0" algn="just">
              <a:lnSpc>
                <a:spcPct val="114000"/>
              </a:lnSpc>
              <a:spcBef>
                <a:spcPts val="0"/>
              </a:spcBef>
              <a:buClr>
                <a:srgbClr val="C00000"/>
              </a:buClr>
              <a:buFont typeface="Wingdings" pitchFamily="2" charset="2"/>
              <a:buChar char="Ø"/>
            </a:pPr>
            <a:endParaRPr lang="en-US" sz="2200" b="1" dirty="0" smtClean="0">
              <a:latin typeface="Times New Roman" panose="02020603050405020304" pitchFamily="18" charset="0"/>
              <a:cs typeface="Times New Roman" panose="02020603050405020304" pitchFamily="18" charset="0"/>
            </a:endParaRPr>
          </a:p>
          <a:p>
            <a:pPr indent="0" algn="just">
              <a:lnSpc>
                <a:spcPct val="114000"/>
              </a:lnSpc>
              <a:spcBef>
                <a:spcPts val="0"/>
              </a:spcBef>
              <a:buClr>
                <a:srgbClr val="C00000"/>
              </a:buClr>
              <a:buFont typeface="Wingdings" pitchFamily="2" charset="2"/>
              <a:buChar char="Ø"/>
            </a:pPr>
            <a:endParaRPr lang="en-US" sz="2200" b="1" dirty="0" smtClean="0">
              <a:latin typeface="Times New Roman" panose="02020603050405020304" pitchFamily="18" charset="0"/>
              <a:cs typeface="Times New Roman" panose="02020603050405020304" pitchFamily="18" charset="0"/>
            </a:endParaRPr>
          </a:p>
          <a:p>
            <a:pPr indent="0" algn="just">
              <a:lnSpc>
                <a:spcPct val="114000"/>
              </a:lnSpc>
              <a:spcBef>
                <a:spcPts val="0"/>
              </a:spcBef>
              <a:buClr>
                <a:srgbClr val="C00000"/>
              </a:buClr>
              <a:buFont typeface="Wingdings" pitchFamily="2" charset="2"/>
              <a:buChar char="Ø"/>
            </a:pPr>
            <a:endParaRPr lang="en-US" sz="2200" b="1" dirty="0" smtClean="0">
              <a:latin typeface="Times New Roman" panose="02020603050405020304" pitchFamily="18" charset="0"/>
              <a:cs typeface="Times New Roman" panose="02020603050405020304" pitchFamily="18" charset="0"/>
            </a:endParaRPr>
          </a:p>
          <a:p>
            <a:pPr indent="0" algn="just">
              <a:lnSpc>
                <a:spcPct val="114000"/>
              </a:lnSpc>
              <a:spcBef>
                <a:spcPts val="0"/>
              </a:spcBef>
              <a:buClr>
                <a:srgbClr val="C00000"/>
              </a:buClr>
              <a:buFont typeface="Wingdings" pitchFamily="2" charset="2"/>
              <a:buChar char="Ø"/>
            </a:pPr>
            <a:endParaRPr lang="en-US" sz="2200" b="1" dirty="0" smtClean="0">
              <a:latin typeface="Times New Roman" panose="02020603050405020304" pitchFamily="18" charset="0"/>
              <a:cs typeface="Times New Roman" panose="02020603050405020304" pitchFamily="18" charset="0"/>
            </a:endParaRPr>
          </a:p>
          <a:p>
            <a:pPr indent="0" algn="just">
              <a:lnSpc>
                <a:spcPct val="114000"/>
              </a:lnSpc>
              <a:spcBef>
                <a:spcPts val="0"/>
              </a:spcBef>
              <a:buClr>
                <a:srgbClr val="C00000"/>
              </a:buClr>
              <a:buFont typeface="Wingdings" pitchFamily="2" charset="2"/>
              <a:buChar char="Ø"/>
            </a:pPr>
            <a:endParaRPr lang="en-US" sz="2200" b="1" dirty="0" smtClean="0">
              <a:latin typeface="Times New Roman" panose="02020603050405020304" pitchFamily="18" charset="0"/>
              <a:cs typeface="Times New Roman" panose="02020603050405020304" pitchFamily="18" charset="0"/>
            </a:endParaRPr>
          </a:p>
          <a:p>
            <a:pPr indent="0" algn="just">
              <a:lnSpc>
                <a:spcPct val="114000"/>
              </a:lnSpc>
              <a:spcBef>
                <a:spcPts val="0"/>
              </a:spcBef>
              <a:buClr>
                <a:srgbClr val="C00000"/>
              </a:buClr>
              <a:buFont typeface="Wingdings" pitchFamily="2" charset="2"/>
              <a:buChar char="Ø"/>
            </a:pPr>
            <a:endParaRPr lang="en-US" sz="2200" b="1" dirty="0" smtClean="0">
              <a:latin typeface="Times New Roman" panose="02020603050405020304" pitchFamily="18" charset="0"/>
              <a:cs typeface="Times New Roman" panose="02020603050405020304" pitchFamily="18" charset="0"/>
            </a:endParaRPr>
          </a:p>
          <a:p>
            <a:pPr indent="0" algn="just">
              <a:lnSpc>
                <a:spcPct val="114000"/>
              </a:lnSpc>
              <a:spcBef>
                <a:spcPts val="0"/>
              </a:spcBef>
              <a:buClr>
                <a:srgbClr val="C00000"/>
              </a:buClr>
              <a:buFont typeface="Wingdings" pitchFamily="2" charset="2"/>
              <a:buChar char="Ø"/>
            </a:pPr>
            <a:endParaRPr lang="en-US" sz="2400" b="1" dirty="0" smtClean="0">
              <a:latin typeface="Times New Roman" panose="02020603050405020304" pitchFamily="18" charset="0"/>
              <a:cs typeface="Times New Roman" panose="02020603050405020304" pitchFamily="18" charset="0"/>
            </a:endParaRPr>
          </a:p>
          <a:p>
            <a:pPr indent="0" algn="just">
              <a:lnSpc>
                <a:spcPct val="114000"/>
              </a:lnSpc>
              <a:spcBef>
                <a:spcPts val="0"/>
              </a:spcBef>
              <a:buClr>
                <a:srgbClr val="C00000"/>
              </a:buClr>
              <a:buFont typeface="Wingdings" pitchFamily="2" charset="2"/>
              <a:buChar char="Ø"/>
            </a:pPr>
            <a:endParaRPr lang="en-US" sz="2400" b="1" dirty="0" smtClean="0">
              <a:latin typeface="Times New Roman" panose="02020603050405020304" pitchFamily="18" charset="0"/>
              <a:cs typeface="Times New Roman" panose="02020603050405020304" pitchFamily="18" charset="0"/>
            </a:endParaRPr>
          </a:p>
          <a:p>
            <a:pPr indent="0" algn="just">
              <a:lnSpc>
                <a:spcPct val="114000"/>
              </a:lnSpc>
              <a:spcBef>
                <a:spcPts val="0"/>
              </a:spcBef>
              <a:buClr>
                <a:srgbClr val="C00000"/>
              </a:buClr>
              <a:buFont typeface="Wingdings" pitchFamily="2" charset="2"/>
              <a:buChar char="Ø"/>
            </a:pPr>
            <a:endParaRPr lang="en-US" sz="2400" b="1" dirty="0" smtClean="0">
              <a:latin typeface="Times New Roman" panose="02020603050405020304" pitchFamily="18" charset="0"/>
              <a:cs typeface="Times New Roman" panose="02020603050405020304" pitchFamily="18" charset="0"/>
            </a:endParaRPr>
          </a:p>
          <a:p>
            <a:pPr marL="514350" indent="-514350" algn="just">
              <a:lnSpc>
                <a:spcPct val="114000"/>
              </a:lnSpc>
              <a:spcBef>
                <a:spcPts val="0"/>
              </a:spcBef>
              <a:buClr>
                <a:srgbClr val="C00000"/>
              </a:buClr>
              <a:buNone/>
            </a:pPr>
            <a:r>
              <a:rPr lang="en-US" sz="2400" b="1" dirty="0" smtClean="0">
                <a:latin typeface="Times New Roman" panose="02020603050405020304" pitchFamily="18" charset="0"/>
                <a:cs typeface="Times New Roman" panose="02020603050405020304" pitchFamily="18" charset="0"/>
              </a:rPr>
              <a:t>	</a:t>
            </a:r>
          </a:p>
        </p:txBody>
      </p:sp>
      <p:graphicFrame>
        <p:nvGraphicFramePr>
          <p:cNvPr id="190467" name="Object 47"/>
          <p:cNvGraphicFramePr>
            <a:graphicFrameLocks noChangeAspect="1"/>
          </p:cNvGraphicFramePr>
          <p:nvPr>
            <p:extLst>
              <p:ext uri="{D42A27DB-BD31-4B8C-83A1-F6EECF244321}">
                <p14:modId xmlns="" xmlns:p14="http://schemas.microsoft.com/office/powerpoint/2010/main" val="1447747775"/>
              </p:ext>
            </p:extLst>
          </p:nvPr>
        </p:nvGraphicFramePr>
        <p:xfrm>
          <a:off x="2362200" y="4114800"/>
          <a:ext cx="2851150" cy="1422400"/>
        </p:xfrm>
        <a:graphic>
          <a:graphicData uri="http://schemas.openxmlformats.org/presentationml/2006/ole">
            <p:oleObj spid="_x0000_s197252" name="Equation" r:id="rId3" imgW="1345616" imgH="634725" progId="Equation.3">
              <p:embed/>
            </p:oleObj>
          </a:graphicData>
        </a:graphic>
      </p:graphicFrame>
      <p:graphicFrame>
        <p:nvGraphicFramePr>
          <p:cNvPr id="6" name="Object 47"/>
          <p:cNvGraphicFramePr>
            <a:graphicFrameLocks noChangeAspect="1"/>
          </p:cNvGraphicFramePr>
          <p:nvPr>
            <p:extLst>
              <p:ext uri="{D42A27DB-BD31-4B8C-83A1-F6EECF244321}">
                <p14:modId xmlns="" xmlns:p14="http://schemas.microsoft.com/office/powerpoint/2010/main" val="266736993"/>
              </p:ext>
            </p:extLst>
          </p:nvPr>
        </p:nvGraphicFramePr>
        <p:xfrm>
          <a:off x="3124200" y="1143000"/>
          <a:ext cx="2049462" cy="453230"/>
        </p:xfrm>
        <a:graphic>
          <a:graphicData uri="http://schemas.openxmlformats.org/presentationml/2006/ole">
            <p:oleObj spid="_x0000_s197253" name="Equation" r:id="rId4" imgW="748975" imgH="203112" progId="Equation.3">
              <p:embed/>
            </p:oleObj>
          </a:graphicData>
        </a:graphic>
      </p:graphicFrame>
      <p:graphicFrame>
        <p:nvGraphicFramePr>
          <p:cNvPr id="2" name="Object 1"/>
          <p:cNvGraphicFramePr>
            <a:graphicFrameLocks noChangeAspect="1"/>
          </p:cNvGraphicFramePr>
          <p:nvPr>
            <p:extLst>
              <p:ext uri="{D42A27DB-BD31-4B8C-83A1-F6EECF244321}">
                <p14:modId xmlns="" xmlns:p14="http://schemas.microsoft.com/office/powerpoint/2010/main" val="311571560"/>
              </p:ext>
            </p:extLst>
          </p:nvPr>
        </p:nvGraphicFramePr>
        <p:xfrm>
          <a:off x="3810000" y="1676400"/>
          <a:ext cx="627140" cy="544514"/>
        </p:xfrm>
        <a:graphic>
          <a:graphicData uri="http://schemas.openxmlformats.org/presentationml/2006/ole">
            <p:oleObj spid="_x0000_s197254" name="Equation" r:id="rId5" imgW="266469" imgH="203024" progId="Equation.3">
              <p:embed/>
            </p:oleObj>
          </a:graphicData>
        </a:graphic>
      </p:graphicFrame>
      <p:graphicFrame>
        <p:nvGraphicFramePr>
          <p:cNvPr id="7" name="Object 47"/>
          <p:cNvGraphicFramePr>
            <a:graphicFrameLocks noChangeAspect="1"/>
          </p:cNvGraphicFramePr>
          <p:nvPr>
            <p:extLst>
              <p:ext uri="{D42A27DB-BD31-4B8C-83A1-F6EECF244321}">
                <p14:modId xmlns="" xmlns:p14="http://schemas.microsoft.com/office/powerpoint/2010/main" val="1045973771"/>
              </p:ext>
            </p:extLst>
          </p:nvPr>
        </p:nvGraphicFramePr>
        <p:xfrm>
          <a:off x="3200400" y="2362200"/>
          <a:ext cx="2605087" cy="616744"/>
        </p:xfrm>
        <a:graphic>
          <a:graphicData uri="http://schemas.openxmlformats.org/presentationml/2006/ole">
            <p:oleObj spid="_x0000_s197255" name="Equation" r:id="rId6" imgW="952087" imgH="228501" progId="Equation.3">
              <p:embed/>
            </p:oleObj>
          </a:graphicData>
        </a:graphic>
      </p:graphicFrame>
      <p:graphicFrame>
        <p:nvGraphicFramePr>
          <p:cNvPr id="8" name="Object 7"/>
          <p:cNvGraphicFramePr>
            <a:graphicFrameLocks noChangeAspect="1"/>
          </p:cNvGraphicFramePr>
          <p:nvPr>
            <p:extLst>
              <p:ext uri="{D42A27DB-BD31-4B8C-83A1-F6EECF244321}">
                <p14:modId xmlns="" xmlns:p14="http://schemas.microsoft.com/office/powerpoint/2010/main" val="4141136184"/>
              </p:ext>
            </p:extLst>
          </p:nvPr>
        </p:nvGraphicFramePr>
        <p:xfrm>
          <a:off x="5181600" y="3352800"/>
          <a:ext cx="568325" cy="474158"/>
        </p:xfrm>
        <a:graphic>
          <a:graphicData uri="http://schemas.openxmlformats.org/presentationml/2006/ole">
            <p:oleObj spid="_x0000_s197256" name="Equation" r:id="rId7" imgW="241195" imgH="203112" progId="Equation.3">
              <p:embed/>
            </p:oleObj>
          </a:graphicData>
        </a:graphic>
      </p:graphicFrame>
      <p:graphicFrame>
        <p:nvGraphicFramePr>
          <p:cNvPr id="9" name="Object 8"/>
          <p:cNvGraphicFramePr>
            <a:graphicFrameLocks noChangeAspect="1"/>
          </p:cNvGraphicFramePr>
          <p:nvPr>
            <p:extLst>
              <p:ext uri="{D42A27DB-BD31-4B8C-83A1-F6EECF244321}">
                <p14:modId xmlns="" xmlns:p14="http://schemas.microsoft.com/office/powerpoint/2010/main" val="2074511813"/>
              </p:ext>
            </p:extLst>
          </p:nvPr>
        </p:nvGraphicFramePr>
        <p:xfrm>
          <a:off x="5486400" y="4953000"/>
          <a:ext cx="1254125" cy="1055688"/>
        </p:xfrm>
        <a:graphic>
          <a:graphicData uri="http://schemas.openxmlformats.org/presentationml/2006/ole">
            <p:oleObj spid="_x0000_s197257" name="Equation" r:id="rId8" imgW="533169" imgH="393529" progId="Equation.3">
              <p:embed/>
            </p:oleObj>
          </a:graphicData>
        </a:graphic>
      </p:graphicFrame>
    </p:spTree>
    <p:extLst>
      <p:ext uri="{BB962C8B-B14F-4D97-AF65-F5344CB8AC3E}">
        <p14:creationId xmlns="" xmlns:p14="http://schemas.microsoft.com/office/powerpoint/2010/main" val="391882911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515712E1-7156-41BD-B554-C6FA83B2F84E}" type="slidenum">
              <a:rPr lang="en-US" smtClean="0"/>
              <a:pPr>
                <a:defRPr/>
              </a:pPr>
              <a:t>19</a:t>
            </a:fld>
            <a:endParaRPr lang="en-US"/>
          </a:p>
        </p:txBody>
      </p:sp>
      <p:sp>
        <p:nvSpPr>
          <p:cNvPr id="5" name="Content Placeholder 4"/>
          <p:cNvSpPr>
            <a:spLocks noGrp="1"/>
          </p:cNvSpPr>
          <p:nvPr>
            <p:ph idx="1"/>
          </p:nvPr>
        </p:nvSpPr>
        <p:spPr>
          <a:xfrm>
            <a:off x="457200" y="533400"/>
            <a:ext cx="8001000" cy="4953000"/>
          </a:xfrm>
        </p:spPr>
        <p:txBody>
          <a:bodyPr>
            <a:noAutofit/>
          </a:bodyPr>
          <a:lstStyle/>
          <a:p>
            <a:pPr indent="0" algn="just">
              <a:lnSpc>
                <a:spcPct val="50000"/>
              </a:lnSpc>
              <a:spcBef>
                <a:spcPts val="0"/>
              </a:spcBef>
              <a:buClr>
                <a:srgbClr val="C00000"/>
              </a:buClr>
              <a:buNone/>
            </a:pPr>
            <a:endParaRPr lang="en-US" sz="2400" b="1" dirty="0" smtClean="0">
              <a:latin typeface="Times New Roman" panose="02020603050405020304" pitchFamily="18" charset="0"/>
              <a:cs typeface="Times New Roman" pitchFamily="18" charset="0"/>
            </a:endParaRPr>
          </a:p>
          <a:p>
            <a:pPr indent="0" algn="just">
              <a:lnSpc>
                <a:spcPct val="120000"/>
              </a:lnSpc>
              <a:spcBef>
                <a:spcPts val="0"/>
              </a:spcBef>
              <a:buClr>
                <a:srgbClr val="C00000"/>
              </a:buClr>
              <a:buFont typeface="Wingdings" pitchFamily="2" charset="2"/>
              <a:buChar char="Ø"/>
            </a:pPr>
            <a:r>
              <a:rPr lang="en-US" sz="2200" b="1" dirty="0" smtClean="0">
                <a:latin typeface="Times New Roman" panose="02020603050405020304" pitchFamily="18" charset="0"/>
                <a:cs typeface="Times New Roman" pitchFamily="18" charset="0"/>
              </a:rPr>
              <a:t>From </a:t>
            </a:r>
            <a:r>
              <a:rPr lang="en-US" sz="2200" b="1" dirty="0">
                <a:latin typeface="Times New Roman" panose="02020603050405020304" pitchFamily="18" charset="0"/>
                <a:cs typeface="Times New Roman" panose="02020603050405020304" pitchFamily="18" charset="0"/>
              </a:rPr>
              <a:t>equation (1) and (2) we conclude that in a pure resistive circuit, the voltage and current are in phase. Hence the voltage and current waveforms and phasors can be drawn as below. </a:t>
            </a:r>
            <a:endParaRPr lang="en-US" sz="2200" b="1" dirty="0" smtClean="0">
              <a:latin typeface="Times New Roman" panose="02020603050405020304" pitchFamily="18" charset="0"/>
              <a:cs typeface="Times New Roman" panose="02020603050405020304" pitchFamily="18" charset="0"/>
            </a:endParaRPr>
          </a:p>
          <a:p>
            <a:pPr indent="0" algn="just">
              <a:lnSpc>
                <a:spcPct val="120000"/>
              </a:lnSpc>
              <a:spcBef>
                <a:spcPts val="0"/>
              </a:spcBef>
              <a:buClr>
                <a:srgbClr val="C00000"/>
              </a:buClr>
              <a:buFont typeface="Wingdings" pitchFamily="2" charset="2"/>
              <a:buChar char="Ø"/>
            </a:pPr>
            <a:endParaRPr lang="en-US" sz="2200" b="1" dirty="0">
              <a:latin typeface="Times New Roman" panose="02020603050405020304" pitchFamily="18" charset="0"/>
              <a:cs typeface="Times New Roman" panose="02020603050405020304" pitchFamily="18" charset="0"/>
            </a:endParaRPr>
          </a:p>
          <a:p>
            <a:pPr indent="0" algn="just">
              <a:lnSpc>
                <a:spcPct val="120000"/>
              </a:lnSpc>
              <a:spcBef>
                <a:spcPts val="0"/>
              </a:spcBef>
              <a:buClr>
                <a:srgbClr val="C00000"/>
              </a:buClr>
              <a:buFont typeface="Wingdings" pitchFamily="2" charset="2"/>
              <a:buChar char="Ø"/>
            </a:pPr>
            <a:endParaRPr lang="en-US" sz="2200" b="1" dirty="0" smtClean="0">
              <a:latin typeface="Times New Roman" panose="02020603050405020304" pitchFamily="18" charset="0"/>
              <a:cs typeface="Times New Roman" panose="02020603050405020304" pitchFamily="18" charset="0"/>
            </a:endParaRPr>
          </a:p>
          <a:p>
            <a:pPr indent="0" algn="just">
              <a:lnSpc>
                <a:spcPct val="120000"/>
              </a:lnSpc>
              <a:spcBef>
                <a:spcPts val="0"/>
              </a:spcBef>
              <a:buClr>
                <a:srgbClr val="C00000"/>
              </a:buClr>
              <a:buFont typeface="Wingdings" pitchFamily="2" charset="2"/>
              <a:buChar char="Ø"/>
            </a:pPr>
            <a:endParaRPr lang="en-US" sz="2200" b="1" dirty="0">
              <a:latin typeface="Times New Roman" panose="02020603050405020304" pitchFamily="18" charset="0"/>
              <a:cs typeface="Times New Roman" panose="02020603050405020304" pitchFamily="18" charset="0"/>
            </a:endParaRPr>
          </a:p>
          <a:p>
            <a:pPr indent="0" algn="just">
              <a:lnSpc>
                <a:spcPct val="120000"/>
              </a:lnSpc>
              <a:spcBef>
                <a:spcPts val="0"/>
              </a:spcBef>
              <a:buClr>
                <a:srgbClr val="C00000"/>
              </a:buClr>
              <a:buFont typeface="Wingdings" pitchFamily="2" charset="2"/>
              <a:buChar char="Ø"/>
            </a:pPr>
            <a:endParaRPr lang="en-US" sz="2200" b="1" dirty="0" smtClean="0">
              <a:latin typeface="Times New Roman" panose="02020603050405020304" pitchFamily="18" charset="0"/>
              <a:cs typeface="Times New Roman" panose="02020603050405020304" pitchFamily="18" charset="0"/>
            </a:endParaRPr>
          </a:p>
          <a:p>
            <a:pPr indent="0" algn="just">
              <a:lnSpc>
                <a:spcPct val="120000"/>
              </a:lnSpc>
              <a:spcBef>
                <a:spcPts val="0"/>
              </a:spcBef>
              <a:buClr>
                <a:srgbClr val="C00000"/>
              </a:buClr>
              <a:buFont typeface="Wingdings" pitchFamily="2" charset="2"/>
              <a:buChar char="Ø"/>
            </a:pPr>
            <a:endParaRPr lang="en-US" sz="2200" b="1" dirty="0">
              <a:latin typeface="Times New Roman" panose="02020603050405020304" pitchFamily="18" charset="0"/>
              <a:cs typeface="Times New Roman" panose="02020603050405020304" pitchFamily="18" charset="0"/>
            </a:endParaRPr>
          </a:p>
          <a:p>
            <a:pPr indent="0" algn="just">
              <a:lnSpc>
                <a:spcPct val="120000"/>
              </a:lnSpc>
              <a:spcBef>
                <a:spcPts val="0"/>
              </a:spcBef>
              <a:buClr>
                <a:srgbClr val="C00000"/>
              </a:buClr>
              <a:buFont typeface="Wingdings" pitchFamily="2" charset="2"/>
              <a:buChar char="Ø"/>
            </a:pPr>
            <a:endParaRPr lang="en-US" sz="2200" b="1" dirty="0" smtClean="0">
              <a:latin typeface="Times New Roman" panose="02020603050405020304" pitchFamily="18" charset="0"/>
              <a:cs typeface="Times New Roman" panose="02020603050405020304" pitchFamily="18" charset="0"/>
            </a:endParaRPr>
          </a:p>
          <a:p>
            <a:pPr indent="0" algn="just">
              <a:lnSpc>
                <a:spcPct val="120000"/>
              </a:lnSpc>
              <a:spcBef>
                <a:spcPts val="0"/>
              </a:spcBef>
              <a:buClr>
                <a:srgbClr val="C00000"/>
              </a:buClr>
              <a:buFont typeface="Wingdings" pitchFamily="2" charset="2"/>
              <a:buChar char="Ø"/>
            </a:pPr>
            <a:endParaRPr lang="en-US" sz="2200" b="1" dirty="0">
              <a:latin typeface="Times New Roman" panose="02020603050405020304" pitchFamily="18" charset="0"/>
              <a:cs typeface="Times New Roman" panose="02020603050405020304" pitchFamily="18" charset="0"/>
            </a:endParaRPr>
          </a:p>
          <a:p>
            <a:pPr indent="0" algn="just">
              <a:lnSpc>
                <a:spcPct val="120000"/>
              </a:lnSpc>
              <a:spcBef>
                <a:spcPts val="0"/>
              </a:spcBef>
              <a:buClr>
                <a:srgbClr val="C00000"/>
              </a:buClr>
              <a:buFont typeface="Wingdings" pitchFamily="2" charset="2"/>
              <a:buChar char="Ø"/>
            </a:pPr>
            <a:r>
              <a:rPr lang="en-US" sz="2200" b="1" dirty="0" smtClean="0">
                <a:latin typeface="Times New Roman" panose="02020603050405020304" pitchFamily="18" charset="0"/>
                <a:cs typeface="Times New Roman" panose="02020603050405020304" pitchFamily="18" charset="0"/>
              </a:rPr>
              <a:t>With ac voltage applied to elements, the ratio of exponential voltage to current is called impedance, it has magnitude and phase angle. The impedance in case of resistor consists only of magnitude, the phase angle is zero.</a:t>
            </a:r>
          </a:p>
          <a:p>
            <a:pPr indent="0" algn="just">
              <a:lnSpc>
                <a:spcPct val="114000"/>
              </a:lnSpc>
              <a:spcBef>
                <a:spcPts val="0"/>
              </a:spcBef>
              <a:buClr>
                <a:srgbClr val="C00000"/>
              </a:buClr>
              <a:buNone/>
            </a:pPr>
            <a:endParaRPr lang="en-US" sz="2400" b="1" dirty="0" smtClean="0">
              <a:latin typeface="Times New Roman" panose="02020603050405020304" pitchFamily="18" charset="0"/>
              <a:cs typeface="Times New Roman" panose="02020603050405020304" pitchFamily="18" charset="0"/>
            </a:endParaRPr>
          </a:p>
          <a:p>
            <a:pPr indent="0" algn="just">
              <a:lnSpc>
                <a:spcPct val="114000"/>
              </a:lnSpc>
              <a:spcBef>
                <a:spcPts val="0"/>
              </a:spcBef>
              <a:buClr>
                <a:srgbClr val="C00000"/>
              </a:buClr>
              <a:buFont typeface="Wingdings" pitchFamily="2" charset="2"/>
              <a:buChar char="Ø"/>
            </a:pPr>
            <a:endParaRPr lang="en-US" sz="2400" b="1" dirty="0" smtClean="0">
              <a:latin typeface="Times New Roman" panose="02020603050405020304" pitchFamily="18" charset="0"/>
              <a:cs typeface="Times New Roman" panose="02020603050405020304" pitchFamily="18" charset="0"/>
            </a:endParaRPr>
          </a:p>
          <a:p>
            <a:pPr indent="0" algn="just">
              <a:lnSpc>
                <a:spcPct val="114000"/>
              </a:lnSpc>
              <a:spcBef>
                <a:spcPts val="0"/>
              </a:spcBef>
              <a:buClr>
                <a:srgbClr val="C00000"/>
              </a:buClr>
              <a:buFont typeface="Wingdings" pitchFamily="2" charset="2"/>
              <a:buChar char="Ø"/>
            </a:pPr>
            <a:endParaRPr lang="en-US" sz="2400" b="1" dirty="0" smtClean="0">
              <a:latin typeface="Times New Roman" panose="02020603050405020304" pitchFamily="18" charset="0"/>
              <a:cs typeface="Times New Roman" panose="02020603050405020304" pitchFamily="18" charset="0"/>
            </a:endParaRPr>
          </a:p>
          <a:p>
            <a:pPr indent="0" algn="just">
              <a:lnSpc>
                <a:spcPct val="114000"/>
              </a:lnSpc>
              <a:spcBef>
                <a:spcPts val="0"/>
              </a:spcBef>
              <a:buClr>
                <a:srgbClr val="C00000"/>
              </a:buClr>
              <a:buFont typeface="Wingdings" pitchFamily="2" charset="2"/>
              <a:buChar char="Ø"/>
            </a:pPr>
            <a:endParaRPr lang="en-US" sz="2400" b="1" dirty="0" smtClean="0">
              <a:latin typeface="Times New Roman" panose="02020603050405020304" pitchFamily="18" charset="0"/>
              <a:cs typeface="Times New Roman" panose="02020603050405020304" pitchFamily="18" charset="0"/>
            </a:endParaRPr>
          </a:p>
          <a:p>
            <a:pPr indent="0" algn="just">
              <a:lnSpc>
                <a:spcPct val="114000"/>
              </a:lnSpc>
              <a:spcBef>
                <a:spcPts val="0"/>
              </a:spcBef>
              <a:buClr>
                <a:srgbClr val="C00000"/>
              </a:buClr>
              <a:buFont typeface="Wingdings" pitchFamily="2" charset="2"/>
              <a:buChar char="Ø"/>
            </a:pPr>
            <a:endParaRPr lang="en-US" sz="2400" b="1" dirty="0" smtClean="0">
              <a:latin typeface="Times New Roman" panose="02020603050405020304" pitchFamily="18" charset="0"/>
              <a:cs typeface="Times New Roman" panose="02020603050405020304" pitchFamily="18" charset="0"/>
            </a:endParaRPr>
          </a:p>
          <a:p>
            <a:pPr indent="0" algn="just">
              <a:lnSpc>
                <a:spcPct val="114000"/>
              </a:lnSpc>
              <a:spcBef>
                <a:spcPts val="0"/>
              </a:spcBef>
              <a:buClr>
                <a:srgbClr val="C00000"/>
              </a:buClr>
              <a:buFont typeface="Wingdings" pitchFamily="2" charset="2"/>
              <a:buChar char="Ø"/>
            </a:pPr>
            <a:endParaRPr lang="en-US" sz="2400" b="1" dirty="0" smtClean="0">
              <a:latin typeface="Times New Roman" panose="02020603050405020304" pitchFamily="18" charset="0"/>
              <a:cs typeface="Times New Roman" panose="02020603050405020304" pitchFamily="18" charset="0"/>
            </a:endParaRPr>
          </a:p>
          <a:p>
            <a:pPr indent="0" algn="just">
              <a:lnSpc>
                <a:spcPct val="114000"/>
              </a:lnSpc>
              <a:spcBef>
                <a:spcPts val="0"/>
              </a:spcBef>
              <a:buClr>
                <a:srgbClr val="C00000"/>
              </a:buClr>
              <a:buFont typeface="Wingdings" pitchFamily="2" charset="2"/>
              <a:buChar char="Ø"/>
            </a:pPr>
            <a:endParaRPr lang="en-US" sz="2400" b="1" dirty="0" smtClean="0">
              <a:latin typeface="Times New Roman" panose="02020603050405020304" pitchFamily="18" charset="0"/>
              <a:cs typeface="Times New Roman" panose="02020603050405020304" pitchFamily="18" charset="0"/>
            </a:endParaRPr>
          </a:p>
          <a:p>
            <a:pPr indent="0" algn="just">
              <a:lnSpc>
                <a:spcPct val="114000"/>
              </a:lnSpc>
              <a:spcBef>
                <a:spcPts val="0"/>
              </a:spcBef>
              <a:buClr>
                <a:srgbClr val="C00000"/>
              </a:buClr>
              <a:buFont typeface="Wingdings" pitchFamily="2" charset="2"/>
              <a:buChar char="Ø"/>
            </a:pPr>
            <a:endParaRPr lang="en-US" sz="2400" b="1" dirty="0" smtClean="0">
              <a:latin typeface="Times New Roman" panose="02020603050405020304" pitchFamily="18" charset="0"/>
              <a:cs typeface="Times New Roman" panose="02020603050405020304" pitchFamily="18" charset="0"/>
            </a:endParaRPr>
          </a:p>
          <a:p>
            <a:pPr indent="0" algn="just">
              <a:lnSpc>
                <a:spcPct val="114000"/>
              </a:lnSpc>
              <a:spcBef>
                <a:spcPts val="0"/>
              </a:spcBef>
              <a:buClr>
                <a:srgbClr val="C00000"/>
              </a:buClr>
              <a:buFont typeface="Wingdings" pitchFamily="2" charset="2"/>
              <a:buChar char="Ø"/>
            </a:pPr>
            <a:endParaRPr lang="en-US" sz="2400" b="1" dirty="0" smtClean="0">
              <a:latin typeface="Times New Roman" panose="02020603050405020304" pitchFamily="18" charset="0"/>
              <a:cs typeface="Times New Roman" panose="02020603050405020304" pitchFamily="18" charset="0"/>
            </a:endParaRPr>
          </a:p>
          <a:p>
            <a:pPr marL="514350" indent="-514350" algn="just">
              <a:lnSpc>
                <a:spcPct val="114000"/>
              </a:lnSpc>
              <a:spcBef>
                <a:spcPts val="0"/>
              </a:spcBef>
              <a:buClr>
                <a:srgbClr val="C00000"/>
              </a:buClr>
              <a:buNone/>
            </a:pPr>
            <a:r>
              <a:rPr lang="en-US" sz="2400" b="1" dirty="0" smtClean="0">
                <a:latin typeface="Times New Roman" panose="02020603050405020304" pitchFamily="18" charset="0"/>
                <a:cs typeface="Times New Roman" panose="02020603050405020304" pitchFamily="18" charset="0"/>
              </a:rPr>
              <a:t>	</a:t>
            </a:r>
          </a:p>
        </p:txBody>
      </p:sp>
      <p:pic>
        <p:nvPicPr>
          <p:cNvPr id="3" name="Picture 2"/>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914400" y="2362200"/>
            <a:ext cx="4572000" cy="2133600"/>
          </a:xfrm>
          <a:prstGeom prst="rect">
            <a:avLst/>
          </a:prstGeom>
        </p:spPr>
      </p:pic>
      <p:graphicFrame>
        <p:nvGraphicFramePr>
          <p:cNvPr id="7" name="Object 6"/>
          <p:cNvGraphicFramePr>
            <a:graphicFrameLocks noChangeAspect="1"/>
          </p:cNvGraphicFramePr>
          <p:nvPr>
            <p:extLst>
              <p:ext uri="{D42A27DB-BD31-4B8C-83A1-F6EECF244321}">
                <p14:modId xmlns="" xmlns:p14="http://schemas.microsoft.com/office/powerpoint/2010/main" val="4084267159"/>
              </p:ext>
            </p:extLst>
          </p:nvPr>
        </p:nvGraphicFramePr>
        <p:xfrm>
          <a:off x="5867400" y="2667000"/>
          <a:ext cx="2508250" cy="1225550"/>
        </p:xfrm>
        <a:graphic>
          <a:graphicData uri="http://schemas.openxmlformats.org/presentationml/2006/ole">
            <p:oleObj spid="_x0000_s198755" name="Equation" r:id="rId4" imgW="1066800" imgH="457200" progId="Equation.3">
              <p:embed/>
            </p:oleObj>
          </a:graphicData>
        </a:graphic>
      </p:graphicFrame>
    </p:spTree>
    <p:extLst>
      <p:ext uri="{BB962C8B-B14F-4D97-AF65-F5344CB8AC3E}">
        <p14:creationId xmlns="" xmlns:p14="http://schemas.microsoft.com/office/powerpoint/2010/main" val="402071227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7886700" cy="878633"/>
          </a:xfrm>
        </p:spPr>
        <p:txBody>
          <a:bodyPr>
            <a:normAutofit/>
          </a:bodyPr>
          <a:lstStyle/>
          <a:p>
            <a:pPr algn="ctr"/>
            <a:r>
              <a:rPr lang="en-US" sz="3200" b="1" dirty="0" smtClean="0">
                <a:solidFill>
                  <a:srgbClr val="C00000"/>
                </a:solidFill>
                <a:latin typeface="Times New Roman" pitchFamily="18" charset="0"/>
                <a:cs typeface="Times New Roman" pitchFamily="18" charset="0"/>
              </a:rPr>
              <a:t>Unit-II: Syllabus</a:t>
            </a:r>
            <a:endParaRPr lang="en-US" sz="3200" b="1" dirty="0">
              <a:solidFill>
                <a:srgbClr val="C00000"/>
              </a:solidFill>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pPr>
              <a:defRPr/>
            </a:pPr>
            <a:fld id="{515712E1-7156-41BD-B554-C6FA83B2F84E}" type="slidenum">
              <a:rPr lang="en-US" smtClean="0"/>
              <a:pPr>
                <a:defRPr/>
              </a:pPr>
              <a:t>2</a:t>
            </a:fld>
            <a:endParaRPr lang="en-US"/>
          </a:p>
        </p:txBody>
      </p:sp>
      <p:sp>
        <p:nvSpPr>
          <p:cNvPr id="5" name="Content Placeholder 4"/>
          <p:cNvSpPr>
            <a:spLocks noGrp="1"/>
          </p:cNvSpPr>
          <p:nvPr>
            <p:ph idx="1"/>
          </p:nvPr>
        </p:nvSpPr>
        <p:spPr>
          <a:xfrm>
            <a:off x="838200" y="1255292"/>
            <a:ext cx="7467600" cy="5029200"/>
          </a:xfrm>
        </p:spPr>
        <p:txBody>
          <a:bodyPr>
            <a:noAutofit/>
          </a:bodyPr>
          <a:lstStyle/>
          <a:p>
            <a:pPr algn="just">
              <a:lnSpc>
                <a:spcPct val="150000"/>
              </a:lnSpc>
              <a:spcBef>
                <a:spcPts val="0"/>
              </a:spcBef>
              <a:buClr>
                <a:srgbClr val="C00000"/>
              </a:buClr>
              <a:buFont typeface="Wingdings" pitchFamily="2" charset="2"/>
              <a:buChar char="Ø"/>
            </a:pPr>
            <a:r>
              <a:rPr lang="en-US" sz="2400" b="1" dirty="0" smtClean="0">
                <a:latin typeface="Times New Roman" pitchFamily="18" charset="0"/>
                <a:cs typeface="Times New Roman" pitchFamily="18" charset="0"/>
              </a:rPr>
              <a:t>AC voltage wave form and basic definitions,</a:t>
            </a:r>
          </a:p>
          <a:p>
            <a:pPr algn="just">
              <a:lnSpc>
                <a:spcPct val="150000"/>
              </a:lnSpc>
              <a:spcBef>
                <a:spcPts val="0"/>
              </a:spcBef>
              <a:buClr>
                <a:srgbClr val="C00000"/>
              </a:buClr>
              <a:buFont typeface="Wingdings" pitchFamily="2" charset="2"/>
              <a:buChar char="Ø"/>
            </a:pPr>
            <a:r>
              <a:rPr lang="en-US" sz="2400" b="1" dirty="0" smtClean="0">
                <a:latin typeface="Times New Roman" pitchFamily="18" charset="0"/>
                <a:cs typeface="Times New Roman" pitchFamily="18" charset="0"/>
              </a:rPr>
              <a:t>‘</a:t>
            </a:r>
            <a:r>
              <a:rPr lang="en-US" sz="2400" b="1" dirty="0" err="1" smtClean="0">
                <a:latin typeface="Times New Roman" pitchFamily="18" charset="0"/>
                <a:cs typeface="Times New Roman" pitchFamily="18" charset="0"/>
              </a:rPr>
              <a:t>j’operator</a:t>
            </a:r>
            <a:endParaRPr lang="en-US" sz="2400" b="1" dirty="0" smtClean="0">
              <a:latin typeface="Times New Roman" pitchFamily="18" charset="0"/>
              <a:cs typeface="Times New Roman" pitchFamily="18" charset="0"/>
            </a:endParaRPr>
          </a:p>
          <a:p>
            <a:pPr algn="just">
              <a:lnSpc>
                <a:spcPct val="150000"/>
              </a:lnSpc>
              <a:spcBef>
                <a:spcPts val="0"/>
              </a:spcBef>
              <a:buClr>
                <a:srgbClr val="C00000"/>
              </a:buClr>
              <a:buFont typeface="Wingdings" pitchFamily="2" charset="2"/>
              <a:buChar char="Ø"/>
            </a:pPr>
            <a:r>
              <a:rPr lang="en-US" sz="2400" b="1" dirty="0" smtClean="0">
                <a:latin typeface="Times New Roman" pitchFamily="18" charset="0"/>
                <a:cs typeface="Times New Roman" pitchFamily="18" charset="0"/>
              </a:rPr>
              <a:t>Analysis of single phase AC circuits series and parallel (simple circuits) </a:t>
            </a:r>
          </a:p>
          <a:p>
            <a:pPr algn="just">
              <a:lnSpc>
                <a:spcPct val="150000"/>
              </a:lnSpc>
              <a:spcBef>
                <a:spcPts val="0"/>
              </a:spcBef>
              <a:buClr>
                <a:srgbClr val="C00000"/>
              </a:buClr>
              <a:buFont typeface="Wingdings" pitchFamily="2" charset="2"/>
              <a:buChar char="Ø"/>
            </a:pPr>
            <a:r>
              <a:rPr lang="en-US" sz="2400" b="1" dirty="0">
                <a:latin typeface="Times New Roman" pitchFamily="18" charset="0"/>
                <a:cs typeface="Times New Roman" pitchFamily="18" charset="0"/>
              </a:rPr>
              <a:t>Analysis of </a:t>
            </a:r>
            <a:r>
              <a:rPr lang="en-US" sz="2400" b="1" dirty="0" smtClean="0">
                <a:latin typeface="Times New Roman" pitchFamily="18" charset="0"/>
                <a:cs typeface="Times New Roman" pitchFamily="18" charset="0"/>
              </a:rPr>
              <a:t>three </a:t>
            </a:r>
            <a:r>
              <a:rPr lang="en-US" sz="2400" b="1" dirty="0">
                <a:latin typeface="Times New Roman" pitchFamily="18" charset="0"/>
                <a:cs typeface="Times New Roman" pitchFamily="18" charset="0"/>
              </a:rPr>
              <a:t>phase AC </a:t>
            </a:r>
            <a:r>
              <a:rPr lang="en-US" sz="2400" b="1" dirty="0" smtClean="0">
                <a:latin typeface="Times New Roman" pitchFamily="18" charset="0"/>
                <a:cs typeface="Times New Roman" pitchFamily="18" charset="0"/>
              </a:rPr>
              <a:t>circuits</a:t>
            </a:r>
          </a:p>
          <a:p>
            <a:pPr algn="just">
              <a:lnSpc>
                <a:spcPct val="150000"/>
              </a:lnSpc>
              <a:spcBef>
                <a:spcPts val="0"/>
              </a:spcBef>
              <a:buClr>
                <a:srgbClr val="C00000"/>
              </a:buClr>
              <a:buFont typeface="Wingdings" pitchFamily="2" charset="2"/>
              <a:buChar char="Ø"/>
            </a:pPr>
            <a:r>
              <a:rPr lang="en-US" sz="2400" b="1" dirty="0" smtClean="0">
                <a:latin typeface="Times New Roman" pitchFamily="18" charset="0"/>
                <a:cs typeface="Times New Roman" pitchFamily="18" charset="0"/>
              </a:rPr>
              <a:t>Star-Delta Connections</a:t>
            </a:r>
          </a:p>
          <a:p>
            <a:pPr algn="just">
              <a:lnSpc>
                <a:spcPct val="150000"/>
              </a:lnSpc>
              <a:spcBef>
                <a:spcPts val="0"/>
              </a:spcBef>
              <a:buClr>
                <a:srgbClr val="C00000"/>
              </a:buClr>
              <a:buFont typeface="Wingdings" pitchFamily="2" charset="2"/>
              <a:buChar char="Ø"/>
            </a:pPr>
            <a:r>
              <a:rPr lang="en-US" sz="2400" b="1" dirty="0" smtClean="0">
                <a:latin typeface="Times New Roman" pitchFamily="18" charset="0"/>
                <a:cs typeface="Times New Roman" pitchFamily="18" charset="0"/>
              </a:rPr>
              <a:t>Relation between line and phase voltages/currents in a three phase star-delta balanced system. </a:t>
            </a:r>
            <a:endParaRPr lang="en-US" sz="2400" b="1" dirty="0">
              <a:latin typeface="Times New Roman" pitchFamily="18" charset="0"/>
              <a:cs typeface="Times New Roman" pitchFamily="18" charset="0"/>
            </a:endParaRPr>
          </a:p>
          <a:p>
            <a:pPr algn="just">
              <a:lnSpc>
                <a:spcPct val="150000"/>
              </a:lnSpc>
              <a:spcBef>
                <a:spcPts val="0"/>
              </a:spcBef>
              <a:buClr>
                <a:srgbClr val="C00000"/>
              </a:buClr>
              <a:buFont typeface="Wingdings" pitchFamily="2" charset="2"/>
              <a:buChar char="Ø"/>
            </a:pPr>
            <a:endParaRPr lang="en-US" sz="2800" b="1" dirty="0" smtClean="0">
              <a:latin typeface="Times New Roman" pitchFamily="18" charset="0"/>
              <a:cs typeface="Times New Roman" pitchFamily="18" charset="0"/>
            </a:endParaRPr>
          </a:p>
          <a:p>
            <a:pPr algn="just">
              <a:lnSpc>
                <a:spcPct val="150000"/>
              </a:lnSpc>
              <a:spcBef>
                <a:spcPts val="0"/>
              </a:spcBef>
              <a:buClr>
                <a:srgbClr val="C00000"/>
              </a:buClr>
              <a:buFont typeface="Wingdings" pitchFamily="2" charset="2"/>
              <a:buChar char="Ø"/>
            </a:pPr>
            <a:endParaRPr lang="en-US" sz="2800" b="1" dirty="0" smtClean="0">
              <a:latin typeface="Times New Roman" pitchFamily="18" charset="0"/>
              <a:cs typeface="Times New Roman" pitchFamily="18" charset="0"/>
            </a:endParaRPr>
          </a:p>
          <a:p>
            <a:pPr algn="just">
              <a:lnSpc>
                <a:spcPct val="130000"/>
              </a:lnSpc>
              <a:spcBef>
                <a:spcPts val="0"/>
              </a:spcBef>
              <a:buClr>
                <a:srgbClr val="C00000"/>
              </a:buClr>
              <a:buFont typeface="Wingdings" pitchFamily="2" charset="2"/>
              <a:buChar char="Ø"/>
            </a:pPr>
            <a:endParaRPr lang="en-US" sz="2800" b="1" dirty="0" smtClean="0">
              <a:latin typeface="Times New Roman" pitchFamily="18" charset="0"/>
              <a:cs typeface="Times New Roman" pitchFamily="18" charset="0"/>
            </a:endParaRPr>
          </a:p>
        </p:txBody>
      </p:sp>
    </p:spTree>
    <p:extLst>
      <p:ext uri="{BB962C8B-B14F-4D97-AF65-F5344CB8AC3E}">
        <p14:creationId xmlns="" xmlns:p14="http://schemas.microsoft.com/office/powerpoint/2010/main" val="166260331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85800" y="609600"/>
            <a:ext cx="7848600" cy="5719763"/>
          </a:xfrm>
        </p:spPr>
        <p:txBody>
          <a:bodyPr/>
          <a:lstStyle/>
          <a:p>
            <a:pPr marL="0" indent="0" algn="just">
              <a:lnSpc>
                <a:spcPct val="150000"/>
              </a:lnSpc>
              <a:buNone/>
            </a:pPr>
            <a:r>
              <a:rPr lang="en-US" sz="2800" b="1" dirty="0">
                <a:solidFill>
                  <a:srgbClr val="C00000"/>
                </a:solidFill>
                <a:latin typeface="Times New Roman" panose="02020603050405020304" pitchFamily="18" charset="0"/>
                <a:cs typeface="Times New Roman" panose="02020603050405020304" pitchFamily="18" charset="0"/>
              </a:rPr>
              <a:t>Problem </a:t>
            </a:r>
            <a:r>
              <a:rPr lang="en-US" sz="2800" b="1" dirty="0" smtClean="0">
                <a:solidFill>
                  <a:srgbClr val="C00000"/>
                </a:solidFill>
                <a:latin typeface="Times New Roman" panose="02020603050405020304" pitchFamily="18" charset="0"/>
                <a:cs typeface="Times New Roman" panose="02020603050405020304" pitchFamily="18" charset="0"/>
              </a:rPr>
              <a:t>2: </a:t>
            </a:r>
            <a:r>
              <a:rPr lang="en-US" sz="2800" b="1" dirty="0" smtClean="0">
                <a:solidFill>
                  <a:srgbClr val="000066"/>
                </a:solidFill>
                <a:latin typeface="Times New Roman" panose="02020603050405020304" pitchFamily="18" charset="0"/>
                <a:cs typeface="Times New Roman" panose="02020603050405020304" pitchFamily="18" charset="0"/>
              </a:rPr>
              <a:t>A sinusoidal voltage (230V, 50Hz) is applied to the 10 ohm resistive circuit. Determine the following values</a:t>
            </a:r>
          </a:p>
          <a:p>
            <a:pPr marL="571500" indent="-571500" algn="just">
              <a:lnSpc>
                <a:spcPct val="150000"/>
              </a:lnSpc>
              <a:buAutoNum type="romanLcParenBoth"/>
            </a:pPr>
            <a:r>
              <a:rPr lang="en-US" sz="2800" b="1" dirty="0" smtClean="0">
                <a:solidFill>
                  <a:srgbClr val="000066"/>
                </a:solidFill>
                <a:latin typeface="Times New Roman" panose="02020603050405020304" pitchFamily="18" charset="0"/>
                <a:cs typeface="Times New Roman" panose="02020603050405020304" pitchFamily="18" charset="0"/>
              </a:rPr>
              <a:t>Current,  ii)      ,   iii)        ,   iv)        ,   v) </a:t>
            </a:r>
          </a:p>
          <a:p>
            <a:pPr marL="0" indent="0" algn="just">
              <a:lnSpc>
                <a:spcPct val="150000"/>
              </a:lnSpc>
              <a:buNone/>
            </a:pPr>
            <a:r>
              <a:rPr lang="en-US" sz="2800" b="1" dirty="0" smtClean="0">
                <a:solidFill>
                  <a:srgbClr val="000066"/>
                </a:solidFill>
                <a:latin typeface="Times New Roman" panose="02020603050405020304" pitchFamily="18" charset="0"/>
                <a:cs typeface="Times New Roman" panose="02020603050405020304" pitchFamily="18" charset="0"/>
              </a:rPr>
              <a:t>vi) power consumed by resistor and vii) equation for voltage and current.</a:t>
            </a:r>
            <a:endParaRPr lang="en-US" sz="2800" b="1" baseline="-25000" dirty="0">
              <a:latin typeface="Times New Roman" panose="02020603050405020304" pitchFamily="18" charset="0"/>
              <a:cs typeface="Times New Roman" panose="02020603050405020304" pitchFamily="18" charset="0"/>
            </a:endParaRPr>
          </a:p>
          <a:p>
            <a:endParaRPr lang="en-US" dirty="0"/>
          </a:p>
        </p:txBody>
      </p:sp>
      <p:sp>
        <p:nvSpPr>
          <p:cNvPr id="4" name="Slide Number Placeholder 3"/>
          <p:cNvSpPr>
            <a:spLocks noGrp="1"/>
          </p:cNvSpPr>
          <p:nvPr>
            <p:ph type="sldNum" sz="quarter" idx="12"/>
          </p:nvPr>
        </p:nvSpPr>
        <p:spPr/>
        <p:txBody>
          <a:bodyPr/>
          <a:lstStyle/>
          <a:p>
            <a:pPr>
              <a:defRPr/>
            </a:pPr>
            <a:fld id="{515712E1-7156-41BD-B554-C6FA83B2F84E}" type="slidenum">
              <a:rPr lang="en-US" smtClean="0"/>
              <a:pPr>
                <a:defRPr/>
              </a:pPr>
              <a:t>20</a:t>
            </a:fld>
            <a:endParaRPr lang="en-US"/>
          </a:p>
        </p:txBody>
      </p:sp>
      <p:graphicFrame>
        <p:nvGraphicFramePr>
          <p:cNvPr id="5" name="Object 4"/>
          <p:cNvGraphicFramePr>
            <a:graphicFrameLocks noChangeAspect="1"/>
          </p:cNvGraphicFramePr>
          <p:nvPr>
            <p:extLst>
              <p:ext uri="{D42A27DB-BD31-4B8C-83A1-F6EECF244321}">
                <p14:modId xmlns="" xmlns:p14="http://schemas.microsoft.com/office/powerpoint/2010/main" val="2494222303"/>
              </p:ext>
            </p:extLst>
          </p:nvPr>
        </p:nvGraphicFramePr>
        <p:xfrm>
          <a:off x="3276600" y="2819400"/>
          <a:ext cx="417513" cy="579438"/>
        </p:xfrm>
        <a:graphic>
          <a:graphicData uri="http://schemas.openxmlformats.org/presentationml/2006/ole">
            <p:oleObj spid="_x0000_s205143" name="Equation" r:id="rId3" imgW="177569" imgH="215619" progId="Equation.3">
              <p:embed/>
            </p:oleObj>
          </a:graphicData>
        </a:graphic>
      </p:graphicFrame>
      <p:graphicFrame>
        <p:nvGraphicFramePr>
          <p:cNvPr id="6" name="Object 5"/>
          <p:cNvGraphicFramePr>
            <a:graphicFrameLocks noChangeAspect="1"/>
          </p:cNvGraphicFramePr>
          <p:nvPr>
            <p:extLst>
              <p:ext uri="{D42A27DB-BD31-4B8C-83A1-F6EECF244321}">
                <p14:modId xmlns="" xmlns:p14="http://schemas.microsoft.com/office/powerpoint/2010/main" val="440207832"/>
              </p:ext>
            </p:extLst>
          </p:nvPr>
        </p:nvGraphicFramePr>
        <p:xfrm>
          <a:off x="4495800" y="2743200"/>
          <a:ext cx="536575" cy="579438"/>
        </p:xfrm>
        <a:graphic>
          <a:graphicData uri="http://schemas.openxmlformats.org/presentationml/2006/ole">
            <p:oleObj spid="_x0000_s205144" name="Equation" r:id="rId4" imgW="228501" imgH="215806" progId="Equation.3">
              <p:embed/>
            </p:oleObj>
          </a:graphicData>
        </a:graphic>
      </p:graphicFrame>
      <p:graphicFrame>
        <p:nvGraphicFramePr>
          <p:cNvPr id="7" name="Object 6"/>
          <p:cNvGraphicFramePr>
            <a:graphicFrameLocks noChangeAspect="1"/>
          </p:cNvGraphicFramePr>
          <p:nvPr>
            <p:extLst>
              <p:ext uri="{D42A27DB-BD31-4B8C-83A1-F6EECF244321}">
                <p14:modId xmlns="" xmlns:p14="http://schemas.microsoft.com/office/powerpoint/2010/main" val="3365911743"/>
              </p:ext>
            </p:extLst>
          </p:nvPr>
        </p:nvGraphicFramePr>
        <p:xfrm>
          <a:off x="5943600" y="2819400"/>
          <a:ext cx="596900" cy="612775"/>
        </p:xfrm>
        <a:graphic>
          <a:graphicData uri="http://schemas.openxmlformats.org/presentationml/2006/ole">
            <p:oleObj spid="_x0000_s205145" name="Equation" r:id="rId5" imgW="253890" imgH="228501" progId="Equation.3">
              <p:embed/>
            </p:oleObj>
          </a:graphicData>
        </a:graphic>
      </p:graphicFrame>
      <p:graphicFrame>
        <p:nvGraphicFramePr>
          <p:cNvPr id="8" name="Object 7"/>
          <p:cNvGraphicFramePr>
            <a:graphicFrameLocks noChangeAspect="1"/>
          </p:cNvGraphicFramePr>
          <p:nvPr>
            <p:extLst>
              <p:ext uri="{D42A27DB-BD31-4B8C-83A1-F6EECF244321}">
                <p14:modId xmlns="" xmlns:p14="http://schemas.microsoft.com/office/powerpoint/2010/main" val="2569804450"/>
              </p:ext>
            </p:extLst>
          </p:nvPr>
        </p:nvGraphicFramePr>
        <p:xfrm>
          <a:off x="7315200" y="2743200"/>
          <a:ext cx="596900" cy="647700"/>
        </p:xfrm>
        <a:graphic>
          <a:graphicData uri="http://schemas.openxmlformats.org/presentationml/2006/ole">
            <p:oleObj spid="_x0000_s205146" name="Equation" r:id="rId6" imgW="253890" imgH="241195" progId="Equation.3">
              <p:embed/>
            </p:oleObj>
          </a:graphicData>
        </a:graphic>
      </p:graphicFrame>
    </p:spTree>
    <p:extLst>
      <p:ext uri="{BB962C8B-B14F-4D97-AF65-F5344CB8AC3E}">
        <p14:creationId xmlns="" xmlns:p14="http://schemas.microsoft.com/office/powerpoint/2010/main" val="51364462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515712E1-7156-41BD-B554-C6FA83B2F84E}" type="slidenum">
              <a:rPr lang="en-US" smtClean="0"/>
              <a:pPr>
                <a:defRPr/>
              </a:pPr>
              <a:t>21</a:t>
            </a:fld>
            <a:endParaRPr lang="en-US"/>
          </a:p>
        </p:txBody>
      </p:sp>
      <p:sp>
        <p:nvSpPr>
          <p:cNvPr id="5" name="Content Placeholder 4"/>
          <p:cNvSpPr>
            <a:spLocks noGrp="1"/>
          </p:cNvSpPr>
          <p:nvPr>
            <p:ph idx="1"/>
          </p:nvPr>
        </p:nvSpPr>
        <p:spPr>
          <a:xfrm>
            <a:off x="685800" y="0"/>
            <a:ext cx="7696200" cy="5105400"/>
          </a:xfrm>
        </p:spPr>
        <p:txBody>
          <a:bodyPr>
            <a:noAutofit/>
          </a:bodyPr>
          <a:lstStyle/>
          <a:p>
            <a:pPr indent="0" algn="just">
              <a:lnSpc>
                <a:spcPct val="50000"/>
              </a:lnSpc>
              <a:spcBef>
                <a:spcPts val="0"/>
              </a:spcBef>
              <a:buClr>
                <a:srgbClr val="C00000"/>
              </a:buClr>
              <a:buNone/>
            </a:pPr>
            <a:endParaRPr lang="en-US" sz="2400" b="1" dirty="0">
              <a:latin typeface="Times New Roman" pitchFamily="18" charset="0"/>
              <a:cs typeface="Times New Roman" pitchFamily="18" charset="0"/>
            </a:endParaRPr>
          </a:p>
          <a:p>
            <a:pPr indent="0" algn="ctr">
              <a:lnSpc>
                <a:spcPct val="114000"/>
              </a:lnSpc>
              <a:spcBef>
                <a:spcPts val="0"/>
              </a:spcBef>
              <a:buClr>
                <a:srgbClr val="C00000"/>
              </a:buClr>
              <a:buNone/>
            </a:pPr>
            <a:endParaRPr lang="en-US" sz="2800" b="1" dirty="0" smtClean="0">
              <a:solidFill>
                <a:srgbClr val="C00000"/>
              </a:solidFill>
              <a:latin typeface="Times New Roman" panose="02020603050405020304" pitchFamily="18" charset="0"/>
              <a:cs typeface="Times New Roman" panose="02020603050405020304" pitchFamily="18" charset="0"/>
            </a:endParaRPr>
          </a:p>
          <a:p>
            <a:pPr indent="0" algn="ctr">
              <a:lnSpc>
                <a:spcPct val="114000"/>
              </a:lnSpc>
              <a:spcBef>
                <a:spcPts val="0"/>
              </a:spcBef>
              <a:buClr>
                <a:srgbClr val="C00000"/>
              </a:buClr>
              <a:buNone/>
            </a:pPr>
            <a:r>
              <a:rPr lang="en-US" sz="2800" b="1" dirty="0" smtClean="0">
                <a:solidFill>
                  <a:srgbClr val="C00000"/>
                </a:solidFill>
                <a:latin typeface="Times New Roman" panose="02020603050405020304" pitchFamily="18" charset="0"/>
                <a:cs typeface="Times New Roman" panose="02020603050405020304" pitchFamily="18" charset="0"/>
              </a:rPr>
              <a:t>2. Phase Relation in Pure Inductor</a:t>
            </a:r>
            <a:endParaRPr lang="en-US" sz="2800" b="1" dirty="0">
              <a:solidFill>
                <a:srgbClr val="C00000"/>
              </a:solidFill>
              <a:latin typeface="Times New Roman" panose="02020603050405020304" pitchFamily="18" charset="0"/>
              <a:cs typeface="Times New Roman" panose="02020603050405020304" pitchFamily="18" charset="0"/>
            </a:endParaRPr>
          </a:p>
          <a:p>
            <a:pPr indent="0" algn="just">
              <a:lnSpc>
                <a:spcPct val="50000"/>
              </a:lnSpc>
              <a:spcBef>
                <a:spcPts val="0"/>
              </a:spcBef>
              <a:buClr>
                <a:srgbClr val="C00000"/>
              </a:buClr>
              <a:buFont typeface="Wingdings" pitchFamily="2" charset="2"/>
              <a:buChar char="Ø"/>
            </a:pPr>
            <a:endParaRPr lang="en-US" sz="2400" b="1" dirty="0" smtClean="0">
              <a:latin typeface="Times New Roman" pitchFamily="18" charset="0"/>
              <a:cs typeface="Times New Roman" pitchFamily="18" charset="0"/>
            </a:endParaRPr>
          </a:p>
          <a:p>
            <a:pPr indent="0" algn="just">
              <a:lnSpc>
                <a:spcPct val="114000"/>
              </a:lnSpc>
              <a:spcBef>
                <a:spcPts val="0"/>
              </a:spcBef>
              <a:buClr>
                <a:srgbClr val="C00000"/>
              </a:buClr>
              <a:buNone/>
            </a:pPr>
            <a:endParaRPr lang="en-US" sz="2400" b="1" dirty="0" smtClean="0">
              <a:latin typeface="Times New Roman" pitchFamily="18" charset="0"/>
              <a:cs typeface="Times New Roman" pitchFamily="18" charset="0"/>
            </a:endParaRPr>
          </a:p>
          <a:p>
            <a:pPr indent="0" algn="just">
              <a:lnSpc>
                <a:spcPct val="114000"/>
              </a:lnSpc>
              <a:spcBef>
                <a:spcPts val="0"/>
              </a:spcBef>
              <a:buClr>
                <a:srgbClr val="C00000"/>
              </a:buClr>
              <a:buFont typeface="Wingdings" pitchFamily="2" charset="2"/>
              <a:buChar char="Ø"/>
            </a:pPr>
            <a:endParaRPr lang="en-US" sz="2400" b="1" dirty="0">
              <a:latin typeface="Times New Roman" pitchFamily="18" charset="0"/>
              <a:cs typeface="Times New Roman" pitchFamily="18" charset="0"/>
            </a:endParaRPr>
          </a:p>
          <a:p>
            <a:pPr indent="0" algn="just">
              <a:lnSpc>
                <a:spcPct val="114000"/>
              </a:lnSpc>
              <a:spcBef>
                <a:spcPts val="0"/>
              </a:spcBef>
              <a:buClr>
                <a:srgbClr val="C00000"/>
              </a:buClr>
              <a:buFont typeface="Wingdings" pitchFamily="2" charset="2"/>
              <a:buChar char="Ø"/>
            </a:pPr>
            <a:endParaRPr lang="en-US" sz="2400" b="1" dirty="0" smtClean="0">
              <a:latin typeface="Times New Roman" pitchFamily="18" charset="0"/>
              <a:cs typeface="Times New Roman" pitchFamily="18" charset="0"/>
            </a:endParaRPr>
          </a:p>
          <a:p>
            <a:pPr indent="0" algn="just">
              <a:lnSpc>
                <a:spcPct val="114000"/>
              </a:lnSpc>
              <a:spcBef>
                <a:spcPts val="0"/>
              </a:spcBef>
              <a:buClr>
                <a:srgbClr val="C00000"/>
              </a:buClr>
              <a:buFont typeface="Wingdings" pitchFamily="2" charset="2"/>
              <a:buChar char="Ø"/>
            </a:pPr>
            <a:endParaRPr lang="en-US" sz="2400" b="1" dirty="0">
              <a:latin typeface="Times New Roman" pitchFamily="18" charset="0"/>
              <a:cs typeface="Times New Roman" pitchFamily="18" charset="0"/>
            </a:endParaRPr>
          </a:p>
          <a:p>
            <a:pPr indent="0" algn="just">
              <a:lnSpc>
                <a:spcPct val="114000"/>
              </a:lnSpc>
              <a:spcBef>
                <a:spcPts val="0"/>
              </a:spcBef>
              <a:buClr>
                <a:srgbClr val="C00000"/>
              </a:buClr>
              <a:buFont typeface="Wingdings" pitchFamily="2" charset="2"/>
              <a:buChar char="Ø"/>
            </a:pPr>
            <a:endParaRPr lang="en-US" sz="2400" b="1" dirty="0" smtClean="0">
              <a:latin typeface="Times New Roman" pitchFamily="18" charset="0"/>
              <a:cs typeface="Times New Roman" pitchFamily="18" charset="0"/>
            </a:endParaRPr>
          </a:p>
          <a:p>
            <a:pPr indent="0" algn="just">
              <a:lnSpc>
                <a:spcPct val="114000"/>
              </a:lnSpc>
              <a:spcBef>
                <a:spcPts val="0"/>
              </a:spcBef>
              <a:buClr>
                <a:srgbClr val="C00000"/>
              </a:buClr>
              <a:buNone/>
            </a:pPr>
            <a:endParaRPr lang="en-US" sz="2200" b="1" dirty="0" smtClean="0">
              <a:latin typeface="Times New Roman" pitchFamily="18" charset="0"/>
              <a:cs typeface="Times New Roman" pitchFamily="18" charset="0"/>
            </a:endParaRPr>
          </a:p>
          <a:p>
            <a:pPr indent="0" algn="just">
              <a:lnSpc>
                <a:spcPct val="50000"/>
              </a:lnSpc>
              <a:spcBef>
                <a:spcPts val="0"/>
              </a:spcBef>
              <a:buClr>
                <a:srgbClr val="C00000"/>
              </a:buClr>
              <a:buFont typeface="Wingdings" pitchFamily="2" charset="2"/>
              <a:buChar char="Ø"/>
            </a:pPr>
            <a:endParaRPr lang="en-US" sz="2200" b="1" dirty="0">
              <a:latin typeface="Times New Roman" pitchFamily="18" charset="0"/>
              <a:cs typeface="Times New Roman" pitchFamily="18" charset="0"/>
            </a:endParaRPr>
          </a:p>
          <a:p>
            <a:pPr indent="0" algn="just">
              <a:lnSpc>
                <a:spcPct val="114000"/>
              </a:lnSpc>
              <a:spcBef>
                <a:spcPts val="0"/>
              </a:spcBef>
              <a:buClr>
                <a:srgbClr val="C00000"/>
              </a:buClr>
              <a:buFont typeface="Wingdings" pitchFamily="2" charset="2"/>
              <a:buChar char="Ø"/>
            </a:pPr>
            <a:r>
              <a:rPr lang="en-US" sz="2200" b="1" dirty="0" smtClean="0">
                <a:latin typeface="Times New Roman" pitchFamily="18" charset="0"/>
                <a:cs typeface="Times New Roman" pitchFamily="18" charset="0"/>
              </a:rPr>
              <a:t>In </a:t>
            </a:r>
            <a:r>
              <a:rPr lang="en-US" sz="2200" b="1" dirty="0">
                <a:latin typeface="Times New Roman" pitchFamily="18" charset="0"/>
                <a:cs typeface="Times New Roman" pitchFamily="18" charset="0"/>
              </a:rPr>
              <a:t>pure inductor, the voltage and current out of phase. The currents lags behind the voltage by 90 digress</a:t>
            </a:r>
            <a:r>
              <a:rPr lang="en-US" sz="2200" b="1" dirty="0" smtClean="0">
                <a:latin typeface="Times New Roman" pitchFamily="18" charset="0"/>
                <a:cs typeface="Times New Roman" pitchFamily="18" charset="0"/>
              </a:rPr>
              <a:t>.</a:t>
            </a:r>
            <a:r>
              <a:rPr lang="en-US" sz="2200" b="1" dirty="0">
                <a:latin typeface="Times New Roman" pitchFamily="18" charset="0"/>
                <a:cs typeface="Times New Roman" pitchFamily="18" charset="0"/>
              </a:rPr>
              <a:t> The voltage current relation of in case of inductor is given by</a:t>
            </a:r>
          </a:p>
          <a:p>
            <a:pPr indent="0" algn="just">
              <a:lnSpc>
                <a:spcPct val="114000"/>
              </a:lnSpc>
              <a:spcBef>
                <a:spcPts val="0"/>
              </a:spcBef>
              <a:buClr>
                <a:srgbClr val="C00000"/>
              </a:buClr>
              <a:buFont typeface="Wingdings" pitchFamily="2" charset="2"/>
              <a:buChar char="Ø"/>
            </a:pPr>
            <a:endParaRPr lang="en-US" sz="2400" b="1" dirty="0">
              <a:latin typeface="Times New Roman" pitchFamily="18" charset="0"/>
              <a:cs typeface="Times New Roman" pitchFamily="18" charset="0"/>
            </a:endParaRPr>
          </a:p>
          <a:p>
            <a:pPr indent="0" algn="just">
              <a:lnSpc>
                <a:spcPct val="114000"/>
              </a:lnSpc>
              <a:spcBef>
                <a:spcPts val="0"/>
              </a:spcBef>
              <a:buClr>
                <a:srgbClr val="C00000"/>
              </a:buClr>
              <a:buNone/>
            </a:pPr>
            <a:r>
              <a:rPr lang="en-US" sz="2400" b="1" dirty="0" smtClean="0">
                <a:latin typeface="Times New Roman" pitchFamily="18" charset="0"/>
                <a:cs typeface="Times New Roman" pitchFamily="18" charset="0"/>
              </a:rPr>
              <a:t>                                                                                (1)</a:t>
            </a:r>
            <a:endParaRPr lang="en-US" sz="2400" b="1" dirty="0">
              <a:latin typeface="Times New Roman" pitchFamily="18" charset="0"/>
              <a:cs typeface="Times New Roman" pitchFamily="18" charset="0"/>
            </a:endParaRPr>
          </a:p>
          <a:p>
            <a:pPr indent="0" algn="just">
              <a:lnSpc>
                <a:spcPct val="114000"/>
              </a:lnSpc>
              <a:spcBef>
                <a:spcPts val="0"/>
              </a:spcBef>
              <a:buClr>
                <a:srgbClr val="C00000"/>
              </a:buClr>
              <a:buFont typeface="Wingdings" pitchFamily="2" charset="2"/>
              <a:buChar char="Ø"/>
            </a:pPr>
            <a:endParaRPr lang="en-US" sz="2400" b="1" dirty="0" smtClean="0">
              <a:latin typeface="Times New Roman" pitchFamily="18" charset="0"/>
              <a:cs typeface="Times New Roman" pitchFamily="18" charset="0"/>
            </a:endParaRPr>
          </a:p>
          <a:p>
            <a:pPr indent="0" algn="just">
              <a:lnSpc>
                <a:spcPct val="114000"/>
              </a:lnSpc>
              <a:spcBef>
                <a:spcPts val="0"/>
              </a:spcBef>
              <a:buClr>
                <a:srgbClr val="C00000"/>
              </a:buClr>
              <a:buFont typeface="Wingdings" pitchFamily="2" charset="2"/>
              <a:buChar char="Ø"/>
            </a:pPr>
            <a:endParaRPr lang="en-US" sz="2400" b="1" dirty="0">
              <a:latin typeface="Times New Roman" pitchFamily="18" charset="0"/>
              <a:cs typeface="Times New Roman" pitchFamily="18" charset="0"/>
            </a:endParaRPr>
          </a:p>
          <a:p>
            <a:pPr indent="0" algn="just">
              <a:lnSpc>
                <a:spcPct val="114000"/>
              </a:lnSpc>
              <a:spcBef>
                <a:spcPts val="0"/>
              </a:spcBef>
              <a:buClr>
                <a:srgbClr val="C00000"/>
              </a:buClr>
              <a:buFont typeface="Wingdings" pitchFamily="2" charset="2"/>
              <a:buChar char="Ø"/>
            </a:pPr>
            <a:endParaRPr lang="en-US" sz="2400" b="1" dirty="0" smtClean="0">
              <a:latin typeface="Times New Roman" pitchFamily="18" charset="0"/>
              <a:cs typeface="Times New Roman" pitchFamily="18" charset="0"/>
            </a:endParaRPr>
          </a:p>
          <a:p>
            <a:pPr indent="0" algn="just">
              <a:lnSpc>
                <a:spcPct val="100000"/>
              </a:lnSpc>
              <a:spcBef>
                <a:spcPts val="0"/>
              </a:spcBef>
              <a:buClr>
                <a:srgbClr val="C00000"/>
              </a:buClr>
              <a:buFont typeface="Wingdings" pitchFamily="2" charset="2"/>
              <a:buChar char="Ø"/>
            </a:pPr>
            <a:endParaRPr lang="en-US" sz="2400" b="1" dirty="0" smtClean="0">
              <a:latin typeface="Times New Roman" pitchFamily="18" charset="0"/>
              <a:cs typeface="Times New Roman" pitchFamily="18" charset="0"/>
            </a:endParaRPr>
          </a:p>
          <a:p>
            <a:pPr indent="0" algn="just">
              <a:lnSpc>
                <a:spcPct val="100000"/>
              </a:lnSpc>
              <a:spcBef>
                <a:spcPts val="0"/>
              </a:spcBef>
              <a:buClr>
                <a:srgbClr val="C00000"/>
              </a:buClr>
              <a:buFont typeface="Wingdings" pitchFamily="2" charset="2"/>
              <a:buChar char="Ø"/>
            </a:pPr>
            <a:endParaRPr lang="en-US" sz="2400" b="1" dirty="0" smtClean="0">
              <a:latin typeface="Times New Roman" pitchFamily="18" charset="0"/>
              <a:cs typeface="Times New Roman" pitchFamily="18" charset="0"/>
            </a:endParaRPr>
          </a:p>
          <a:p>
            <a:pPr indent="0" algn="just">
              <a:lnSpc>
                <a:spcPct val="114000"/>
              </a:lnSpc>
              <a:spcBef>
                <a:spcPts val="0"/>
              </a:spcBef>
              <a:buClr>
                <a:srgbClr val="C00000"/>
              </a:buClr>
              <a:buNone/>
            </a:pPr>
            <a:endParaRPr lang="en-US" sz="2400" b="1" dirty="0" smtClean="0">
              <a:latin typeface="Times New Roman" pitchFamily="18" charset="0"/>
              <a:cs typeface="Times New Roman" pitchFamily="18" charset="0"/>
            </a:endParaRPr>
          </a:p>
          <a:p>
            <a:pPr indent="0" algn="just">
              <a:lnSpc>
                <a:spcPct val="114000"/>
              </a:lnSpc>
              <a:spcBef>
                <a:spcPts val="0"/>
              </a:spcBef>
              <a:buClr>
                <a:srgbClr val="C00000"/>
              </a:buClr>
              <a:buFont typeface="Wingdings" pitchFamily="2" charset="2"/>
              <a:buChar char="Ø"/>
            </a:pPr>
            <a:endParaRPr lang="en-US" sz="2400" b="1" dirty="0" smtClean="0">
              <a:latin typeface="Times New Roman" pitchFamily="18" charset="0"/>
              <a:cs typeface="Times New Roman" pitchFamily="18" charset="0"/>
            </a:endParaRPr>
          </a:p>
          <a:p>
            <a:pPr indent="0" algn="just">
              <a:lnSpc>
                <a:spcPct val="114000"/>
              </a:lnSpc>
              <a:spcBef>
                <a:spcPts val="0"/>
              </a:spcBef>
              <a:buClr>
                <a:srgbClr val="C00000"/>
              </a:buClr>
              <a:buFont typeface="Wingdings" pitchFamily="2" charset="2"/>
              <a:buChar char="Ø"/>
            </a:pPr>
            <a:endParaRPr lang="en-US" sz="2400" b="1" dirty="0" smtClean="0">
              <a:latin typeface="Times New Roman" pitchFamily="18" charset="0"/>
              <a:cs typeface="Times New Roman" pitchFamily="18" charset="0"/>
            </a:endParaRPr>
          </a:p>
          <a:p>
            <a:pPr indent="0" algn="just">
              <a:lnSpc>
                <a:spcPct val="114000"/>
              </a:lnSpc>
              <a:spcBef>
                <a:spcPts val="0"/>
              </a:spcBef>
              <a:buClr>
                <a:srgbClr val="C00000"/>
              </a:buClr>
              <a:buFont typeface="Wingdings" pitchFamily="2" charset="2"/>
              <a:buChar char="Ø"/>
            </a:pPr>
            <a:endParaRPr lang="en-US" sz="2400" b="1" dirty="0" smtClean="0">
              <a:latin typeface="Times New Roman" pitchFamily="18" charset="0"/>
              <a:cs typeface="Times New Roman" pitchFamily="18" charset="0"/>
            </a:endParaRPr>
          </a:p>
          <a:p>
            <a:pPr indent="0" algn="just">
              <a:lnSpc>
                <a:spcPct val="114000"/>
              </a:lnSpc>
              <a:spcBef>
                <a:spcPts val="0"/>
              </a:spcBef>
              <a:buClr>
                <a:srgbClr val="C00000"/>
              </a:buClr>
              <a:buFont typeface="Wingdings" pitchFamily="2" charset="2"/>
              <a:buChar char="Ø"/>
            </a:pPr>
            <a:endParaRPr lang="en-US" sz="2400" b="1" dirty="0" smtClean="0">
              <a:latin typeface="Times New Roman" pitchFamily="18" charset="0"/>
              <a:cs typeface="Times New Roman" pitchFamily="18" charset="0"/>
            </a:endParaRPr>
          </a:p>
          <a:p>
            <a:pPr indent="0" algn="just">
              <a:lnSpc>
                <a:spcPct val="114000"/>
              </a:lnSpc>
              <a:spcBef>
                <a:spcPts val="0"/>
              </a:spcBef>
              <a:buClr>
                <a:srgbClr val="C00000"/>
              </a:buClr>
              <a:buFont typeface="Wingdings" pitchFamily="2" charset="2"/>
              <a:buChar char="Ø"/>
            </a:pPr>
            <a:endParaRPr lang="en-US" sz="2400" b="1" dirty="0" smtClean="0">
              <a:latin typeface="Times New Roman" pitchFamily="18" charset="0"/>
              <a:cs typeface="Times New Roman" pitchFamily="18" charset="0"/>
            </a:endParaRPr>
          </a:p>
          <a:p>
            <a:pPr indent="0" algn="just">
              <a:lnSpc>
                <a:spcPct val="114000"/>
              </a:lnSpc>
              <a:spcBef>
                <a:spcPts val="0"/>
              </a:spcBef>
              <a:buClr>
                <a:srgbClr val="C00000"/>
              </a:buClr>
              <a:buFont typeface="Wingdings" pitchFamily="2" charset="2"/>
              <a:buChar char="Ø"/>
            </a:pPr>
            <a:endParaRPr lang="en-US" sz="2400" b="1" dirty="0" smtClean="0">
              <a:latin typeface="Times New Roman" pitchFamily="18" charset="0"/>
              <a:cs typeface="Times New Roman" pitchFamily="18" charset="0"/>
            </a:endParaRPr>
          </a:p>
          <a:p>
            <a:pPr indent="0" algn="just">
              <a:lnSpc>
                <a:spcPct val="114000"/>
              </a:lnSpc>
              <a:spcBef>
                <a:spcPts val="0"/>
              </a:spcBef>
              <a:buClr>
                <a:srgbClr val="C00000"/>
              </a:buClr>
              <a:buFont typeface="Wingdings" pitchFamily="2" charset="2"/>
              <a:buChar char="Ø"/>
            </a:pPr>
            <a:endParaRPr lang="en-US" sz="2400" b="1" dirty="0" smtClean="0">
              <a:latin typeface="Times New Roman" pitchFamily="18" charset="0"/>
              <a:cs typeface="Times New Roman" pitchFamily="18" charset="0"/>
            </a:endParaRPr>
          </a:p>
          <a:p>
            <a:pPr indent="0" algn="just">
              <a:lnSpc>
                <a:spcPct val="114000"/>
              </a:lnSpc>
              <a:spcBef>
                <a:spcPts val="0"/>
              </a:spcBef>
              <a:buClr>
                <a:srgbClr val="C00000"/>
              </a:buClr>
              <a:buFont typeface="Wingdings" pitchFamily="2" charset="2"/>
              <a:buChar char="Ø"/>
            </a:pPr>
            <a:endParaRPr lang="en-US" sz="2400" b="1" dirty="0" smtClean="0">
              <a:latin typeface="Times New Roman" pitchFamily="18" charset="0"/>
              <a:cs typeface="Times New Roman" pitchFamily="18" charset="0"/>
            </a:endParaRPr>
          </a:p>
          <a:p>
            <a:pPr indent="0" algn="just">
              <a:lnSpc>
                <a:spcPct val="114000"/>
              </a:lnSpc>
              <a:spcBef>
                <a:spcPts val="0"/>
              </a:spcBef>
              <a:buClr>
                <a:srgbClr val="C00000"/>
              </a:buClr>
              <a:buFont typeface="Wingdings" pitchFamily="2" charset="2"/>
              <a:buChar char="Ø"/>
            </a:pPr>
            <a:endParaRPr lang="en-US" sz="2400" b="1" dirty="0" smtClean="0">
              <a:latin typeface="Times New Roman" pitchFamily="18" charset="0"/>
              <a:cs typeface="Times New Roman" pitchFamily="18" charset="0"/>
            </a:endParaRPr>
          </a:p>
          <a:p>
            <a:pPr marL="514350" indent="-514350" algn="just">
              <a:lnSpc>
                <a:spcPct val="114000"/>
              </a:lnSpc>
              <a:spcBef>
                <a:spcPts val="0"/>
              </a:spcBef>
              <a:buClr>
                <a:srgbClr val="C00000"/>
              </a:buClr>
              <a:buNone/>
            </a:pPr>
            <a:r>
              <a:rPr lang="en-US" sz="2400" b="1" dirty="0" smtClean="0">
                <a:latin typeface="Times New Roman" pitchFamily="18" charset="0"/>
                <a:cs typeface="Times New Roman" pitchFamily="18" charset="0"/>
              </a:rPr>
              <a:t>	</a:t>
            </a:r>
          </a:p>
        </p:txBody>
      </p:sp>
      <p:graphicFrame>
        <p:nvGraphicFramePr>
          <p:cNvPr id="6" name="Object 5"/>
          <p:cNvGraphicFramePr>
            <a:graphicFrameLocks noChangeAspect="1"/>
          </p:cNvGraphicFramePr>
          <p:nvPr>
            <p:extLst>
              <p:ext uri="{D42A27DB-BD31-4B8C-83A1-F6EECF244321}">
                <p14:modId xmlns="" xmlns:p14="http://schemas.microsoft.com/office/powerpoint/2010/main" val="4118691820"/>
              </p:ext>
            </p:extLst>
          </p:nvPr>
        </p:nvGraphicFramePr>
        <p:xfrm>
          <a:off x="3886200" y="5181600"/>
          <a:ext cx="1612900" cy="1055688"/>
        </p:xfrm>
        <a:graphic>
          <a:graphicData uri="http://schemas.openxmlformats.org/presentationml/2006/ole">
            <p:oleObj spid="_x0000_s199783" name="Equation" r:id="rId3" imgW="685800" imgH="393700" progId="Equation.3">
              <p:embed/>
            </p:oleObj>
          </a:graphicData>
        </a:graphic>
      </p:graphicFrame>
      <p:pic>
        <p:nvPicPr>
          <p:cNvPr id="2" name="Picture 1"/>
          <p:cNvPicPr>
            <a:picLocks noChangeAspect="1"/>
          </p:cNvPicPr>
          <p:nvPr/>
        </p:nvPicPr>
        <p:blipFill>
          <a:blip r:embed="rId4">
            <a:extLst>
              <a:ext uri="{28A0092B-C50C-407E-A947-70E740481C1C}">
                <a14:useLocalDpi xmlns="" xmlns:a14="http://schemas.microsoft.com/office/drawing/2010/main" val="0"/>
              </a:ext>
            </a:extLst>
          </a:blip>
          <a:stretch>
            <a:fillRect/>
          </a:stretch>
        </p:blipFill>
        <p:spPr>
          <a:xfrm>
            <a:off x="1838324" y="1828800"/>
            <a:ext cx="5591175" cy="2011422"/>
          </a:xfrm>
          <a:prstGeom prst="rect">
            <a:avLst/>
          </a:prstGeom>
        </p:spPr>
      </p:pic>
    </p:spTree>
    <p:extLst>
      <p:ext uri="{BB962C8B-B14F-4D97-AF65-F5344CB8AC3E}">
        <p14:creationId xmlns="" xmlns:p14="http://schemas.microsoft.com/office/powerpoint/2010/main" val="119857873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515712E1-7156-41BD-B554-C6FA83B2F84E}" type="slidenum">
              <a:rPr lang="en-US" smtClean="0"/>
              <a:pPr>
                <a:defRPr/>
              </a:pPr>
              <a:t>22</a:t>
            </a:fld>
            <a:endParaRPr lang="en-US"/>
          </a:p>
        </p:txBody>
      </p:sp>
      <p:sp>
        <p:nvSpPr>
          <p:cNvPr id="5" name="Content Placeholder 4"/>
          <p:cNvSpPr>
            <a:spLocks noGrp="1"/>
          </p:cNvSpPr>
          <p:nvPr>
            <p:ph idx="1"/>
          </p:nvPr>
        </p:nvSpPr>
        <p:spPr>
          <a:xfrm>
            <a:off x="304800" y="457200"/>
            <a:ext cx="8077200" cy="5105400"/>
          </a:xfrm>
        </p:spPr>
        <p:txBody>
          <a:bodyPr>
            <a:noAutofit/>
          </a:bodyPr>
          <a:lstStyle/>
          <a:p>
            <a:pPr indent="0" algn="just">
              <a:lnSpc>
                <a:spcPct val="50000"/>
              </a:lnSpc>
              <a:spcBef>
                <a:spcPts val="0"/>
              </a:spcBef>
              <a:buClr>
                <a:srgbClr val="C00000"/>
              </a:buClr>
              <a:buNone/>
            </a:pPr>
            <a:endParaRPr lang="en-US" sz="2400" b="1" dirty="0">
              <a:latin typeface="Times New Roman" pitchFamily="18" charset="0"/>
              <a:cs typeface="Times New Roman" pitchFamily="18" charset="0"/>
            </a:endParaRPr>
          </a:p>
          <a:p>
            <a:pPr marL="514350" indent="-342900" algn="just">
              <a:lnSpc>
                <a:spcPct val="200000"/>
              </a:lnSpc>
              <a:spcBef>
                <a:spcPts val="0"/>
              </a:spcBef>
              <a:buClr>
                <a:srgbClr val="C00000"/>
              </a:buClr>
              <a:buFont typeface="Wingdings" panose="05000000000000000000" pitchFamily="2" charset="2"/>
              <a:buChar char="Ø"/>
            </a:pPr>
            <a:r>
              <a:rPr lang="en-US" sz="2200" b="1" dirty="0" smtClean="0">
                <a:latin typeface="Times New Roman" pitchFamily="18" charset="0"/>
                <a:cs typeface="Times New Roman" pitchFamily="18" charset="0"/>
              </a:rPr>
              <a:t>Substitute                                    in equation (1) and get </a:t>
            </a:r>
          </a:p>
          <a:p>
            <a:pPr marL="514350" indent="-342900" algn="just">
              <a:lnSpc>
                <a:spcPct val="200000"/>
              </a:lnSpc>
              <a:spcBef>
                <a:spcPts val="0"/>
              </a:spcBef>
              <a:buClr>
                <a:srgbClr val="C00000"/>
              </a:buClr>
              <a:buFont typeface="Wingdings" panose="05000000000000000000" pitchFamily="2" charset="2"/>
              <a:buChar char="Ø"/>
            </a:pPr>
            <a:endParaRPr lang="en-US" sz="2200" b="1" dirty="0">
              <a:latin typeface="Times New Roman" pitchFamily="18" charset="0"/>
              <a:cs typeface="Times New Roman" pitchFamily="18" charset="0"/>
            </a:endParaRPr>
          </a:p>
          <a:p>
            <a:pPr indent="0" algn="just">
              <a:lnSpc>
                <a:spcPct val="114000"/>
              </a:lnSpc>
              <a:spcBef>
                <a:spcPts val="0"/>
              </a:spcBef>
              <a:buClr>
                <a:srgbClr val="C00000"/>
              </a:buClr>
              <a:buFont typeface="Wingdings" pitchFamily="2" charset="2"/>
              <a:buChar char="Ø"/>
            </a:pPr>
            <a:r>
              <a:rPr lang="en-US" sz="2200" b="1" dirty="0" smtClean="0">
                <a:latin typeface="Times New Roman" pitchFamily="18" charset="0"/>
                <a:cs typeface="Times New Roman" pitchFamily="18" charset="0"/>
              </a:rPr>
              <a:t>The impedance  which is the ratio of exponential voltage to corresponding current is given by</a:t>
            </a:r>
          </a:p>
          <a:p>
            <a:pPr indent="0" algn="just">
              <a:lnSpc>
                <a:spcPct val="114000"/>
              </a:lnSpc>
              <a:spcBef>
                <a:spcPts val="0"/>
              </a:spcBef>
              <a:buClr>
                <a:srgbClr val="C00000"/>
              </a:buClr>
              <a:buFont typeface="Wingdings" pitchFamily="2" charset="2"/>
              <a:buChar char="Ø"/>
            </a:pPr>
            <a:endParaRPr lang="en-US" sz="2200" b="1" dirty="0">
              <a:latin typeface="Times New Roman" pitchFamily="18" charset="0"/>
              <a:cs typeface="Times New Roman" pitchFamily="18" charset="0"/>
            </a:endParaRPr>
          </a:p>
          <a:p>
            <a:pPr indent="0" algn="just">
              <a:lnSpc>
                <a:spcPct val="114000"/>
              </a:lnSpc>
              <a:spcBef>
                <a:spcPts val="0"/>
              </a:spcBef>
              <a:buClr>
                <a:srgbClr val="C00000"/>
              </a:buClr>
              <a:buNone/>
            </a:pPr>
            <a:r>
              <a:rPr lang="en-US" sz="2200" b="1" dirty="0" smtClean="0">
                <a:latin typeface="Times New Roman" pitchFamily="18" charset="0"/>
                <a:cs typeface="Times New Roman" pitchFamily="18" charset="0"/>
              </a:rPr>
              <a:t>                                                                                          (2)</a:t>
            </a:r>
          </a:p>
          <a:p>
            <a:pPr indent="0" algn="just">
              <a:lnSpc>
                <a:spcPct val="114000"/>
              </a:lnSpc>
              <a:spcBef>
                <a:spcPts val="0"/>
              </a:spcBef>
              <a:buClr>
                <a:srgbClr val="C00000"/>
              </a:buClr>
              <a:buFont typeface="Wingdings" pitchFamily="2" charset="2"/>
              <a:buChar char="Ø"/>
            </a:pPr>
            <a:endParaRPr lang="en-US" sz="2200" b="1" dirty="0" smtClean="0">
              <a:latin typeface="Times New Roman" pitchFamily="18" charset="0"/>
              <a:cs typeface="Times New Roman" pitchFamily="18" charset="0"/>
            </a:endParaRPr>
          </a:p>
          <a:p>
            <a:pPr indent="0" algn="just">
              <a:lnSpc>
                <a:spcPct val="150000"/>
              </a:lnSpc>
              <a:spcBef>
                <a:spcPts val="0"/>
              </a:spcBef>
              <a:buClr>
                <a:srgbClr val="C00000"/>
              </a:buClr>
              <a:buNone/>
            </a:pPr>
            <a:r>
              <a:rPr lang="en-US" sz="2200" b="1" dirty="0" smtClean="0">
                <a:latin typeface="Times New Roman" pitchFamily="18" charset="0"/>
                <a:cs typeface="Times New Roman" pitchFamily="18" charset="0"/>
              </a:rPr>
              <a:t>From equation (1) substitute current value                           and get                                           , substitute this value in equation (2) and get impedance                                                    (3)</a:t>
            </a:r>
          </a:p>
          <a:p>
            <a:pPr indent="0" algn="just">
              <a:lnSpc>
                <a:spcPct val="150000"/>
              </a:lnSpc>
              <a:spcBef>
                <a:spcPts val="0"/>
              </a:spcBef>
              <a:buClr>
                <a:srgbClr val="C00000"/>
              </a:buClr>
              <a:buNone/>
            </a:pPr>
            <a:r>
              <a:rPr lang="en-US" sz="2200" b="1" dirty="0" smtClean="0">
                <a:latin typeface="Times New Roman" pitchFamily="18" charset="0"/>
                <a:cs typeface="Times New Roman" pitchFamily="18" charset="0"/>
              </a:rPr>
              <a:t>Where                            and is called inductive reactance.</a:t>
            </a:r>
            <a:endParaRPr lang="en-US" sz="2200" b="1" dirty="0">
              <a:latin typeface="Times New Roman" pitchFamily="18" charset="0"/>
              <a:cs typeface="Times New Roman" pitchFamily="18" charset="0"/>
            </a:endParaRPr>
          </a:p>
          <a:p>
            <a:pPr indent="0" algn="just">
              <a:lnSpc>
                <a:spcPct val="114000"/>
              </a:lnSpc>
              <a:spcBef>
                <a:spcPts val="0"/>
              </a:spcBef>
              <a:buClr>
                <a:srgbClr val="C00000"/>
              </a:buClr>
              <a:buNone/>
            </a:pPr>
            <a:endParaRPr lang="en-US" sz="2400" b="1" dirty="0" smtClean="0">
              <a:latin typeface="Times New Roman" pitchFamily="18" charset="0"/>
              <a:cs typeface="Times New Roman" pitchFamily="18" charset="0"/>
            </a:endParaRPr>
          </a:p>
          <a:p>
            <a:pPr indent="0" algn="just">
              <a:lnSpc>
                <a:spcPct val="100000"/>
              </a:lnSpc>
              <a:spcBef>
                <a:spcPts val="0"/>
              </a:spcBef>
              <a:buClr>
                <a:srgbClr val="C00000"/>
              </a:buClr>
              <a:buFont typeface="Wingdings" pitchFamily="2" charset="2"/>
              <a:buChar char="Ø"/>
            </a:pPr>
            <a:endParaRPr lang="en-US" sz="2400" b="1" dirty="0" smtClean="0">
              <a:latin typeface="Times New Roman" pitchFamily="18" charset="0"/>
              <a:cs typeface="Times New Roman" pitchFamily="18" charset="0"/>
            </a:endParaRPr>
          </a:p>
          <a:p>
            <a:pPr indent="0" algn="just">
              <a:lnSpc>
                <a:spcPct val="100000"/>
              </a:lnSpc>
              <a:spcBef>
                <a:spcPts val="0"/>
              </a:spcBef>
              <a:buClr>
                <a:srgbClr val="C00000"/>
              </a:buClr>
              <a:buFont typeface="Wingdings" pitchFamily="2" charset="2"/>
              <a:buChar char="Ø"/>
            </a:pPr>
            <a:endParaRPr lang="en-US" sz="2400" b="1" dirty="0" smtClean="0">
              <a:latin typeface="Times New Roman" pitchFamily="18" charset="0"/>
              <a:cs typeface="Times New Roman" pitchFamily="18" charset="0"/>
            </a:endParaRPr>
          </a:p>
          <a:p>
            <a:pPr indent="0" algn="just">
              <a:lnSpc>
                <a:spcPct val="114000"/>
              </a:lnSpc>
              <a:spcBef>
                <a:spcPts val="0"/>
              </a:spcBef>
              <a:buClr>
                <a:srgbClr val="C00000"/>
              </a:buClr>
              <a:buNone/>
            </a:pPr>
            <a:endParaRPr lang="en-US" sz="2400" b="1" dirty="0" smtClean="0">
              <a:latin typeface="Times New Roman" pitchFamily="18" charset="0"/>
              <a:cs typeface="Times New Roman" pitchFamily="18" charset="0"/>
            </a:endParaRPr>
          </a:p>
          <a:p>
            <a:pPr indent="0" algn="just">
              <a:lnSpc>
                <a:spcPct val="114000"/>
              </a:lnSpc>
              <a:spcBef>
                <a:spcPts val="0"/>
              </a:spcBef>
              <a:buClr>
                <a:srgbClr val="C00000"/>
              </a:buClr>
              <a:buFont typeface="Wingdings" pitchFamily="2" charset="2"/>
              <a:buChar char="Ø"/>
            </a:pPr>
            <a:endParaRPr lang="en-US" sz="2400" b="1" dirty="0" smtClean="0">
              <a:latin typeface="Times New Roman" pitchFamily="18" charset="0"/>
              <a:cs typeface="Times New Roman" pitchFamily="18" charset="0"/>
            </a:endParaRPr>
          </a:p>
          <a:p>
            <a:pPr indent="0" algn="just">
              <a:lnSpc>
                <a:spcPct val="114000"/>
              </a:lnSpc>
              <a:spcBef>
                <a:spcPts val="0"/>
              </a:spcBef>
              <a:buClr>
                <a:srgbClr val="C00000"/>
              </a:buClr>
              <a:buFont typeface="Wingdings" pitchFamily="2" charset="2"/>
              <a:buChar char="Ø"/>
            </a:pPr>
            <a:endParaRPr lang="en-US" sz="2400" b="1" dirty="0" smtClean="0">
              <a:latin typeface="Times New Roman" pitchFamily="18" charset="0"/>
              <a:cs typeface="Times New Roman" pitchFamily="18" charset="0"/>
            </a:endParaRPr>
          </a:p>
          <a:p>
            <a:pPr indent="0" algn="just">
              <a:lnSpc>
                <a:spcPct val="114000"/>
              </a:lnSpc>
              <a:spcBef>
                <a:spcPts val="0"/>
              </a:spcBef>
              <a:buClr>
                <a:srgbClr val="C00000"/>
              </a:buClr>
              <a:buFont typeface="Wingdings" pitchFamily="2" charset="2"/>
              <a:buChar char="Ø"/>
            </a:pPr>
            <a:endParaRPr lang="en-US" sz="2400" b="1" dirty="0" smtClean="0">
              <a:latin typeface="Times New Roman" pitchFamily="18" charset="0"/>
              <a:cs typeface="Times New Roman" pitchFamily="18" charset="0"/>
            </a:endParaRPr>
          </a:p>
          <a:p>
            <a:pPr indent="0" algn="just">
              <a:lnSpc>
                <a:spcPct val="114000"/>
              </a:lnSpc>
              <a:spcBef>
                <a:spcPts val="0"/>
              </a:spcBef>
              <a:buClr>
                <a:srgbClr val="C00000"/>
              </a:buClr>
              <a:buFont typeface="Wingdings" pitchFamily="2" charset="2"/>
              <a:buChar char="Ø"/>
            </a:pPr>
            <a:endParaRPr lang="en-US" sz="2400" b="1" dirty="0" smtClean="0">
              <a:latin typeface="Times New Roman" pitchFamily="18" charset="0"/>
              <a:cs typeface="Times New Roman" pitchFamily="18" charset="0"/>
            </a:endParaRPr>
          </a:p>
          <a:p>
            <a:pPr indent="0" algn="just">
              <a:lnSpc>
                <a:spcPct val="114000"/>
              </a:lnSpc>
              <a:spcBef>
                <a:spcPts val="0"/>
              </a:spcBef>
              <a:buClr>
                <a:srgbClr val="C00000"/>
              </a:buClr>
              <a:buFont typeface="Wingdings" pitchFamily="2" charset="2"/>
              <a:buChar char="Ø"/>
            </a:pPr>
            <a:endParaRPr lang="en-US" sz="2400" b="1" dirty="0" smtClean="0">
              <a:latin typeface="Times New Roman" pitchFamily="18" charset="0"/>
              <a:cs typeface="Times New Roman" pitchFamily="18" charset="0"/>
            </a:endParaRPr>
          </a:p>
          <a:p>
            <a:pPr indent="0" algn="just">
              <a:lnSpc>
                <a:spcPct val="114000"/>
              </a:lnSpc>
              <a:spcBef>
                <a:spcPts val="0"/>
              </a:spcBef>
              <a:buClr>
                <a:srgbClr val="C00000"/>
              </a:buClr>
              <a:buFont typeface="Wingdings" pitchFamily="2" charset="2"/>
              <a:buChar char="Ø"/>
            </a:pPr>
            <a:endParaRPr lang="en-US" sz="2400" b="1" dirty="0" smtClean="0">
              <a:latin typeface="Times New Roman" pitchFamily="18" charset="0"/>
              <a:cs typeface="Times New Roman" pitchFamily="18" charset="0"/>
            </a:endParaRPr>
          </a:p>
          <a:p>
            <a:pPr indent="0" algn="just">
              <a:lnSpc>
                <a:spcPct val="114000"/>
              </a:lnSpc>
              <a:spcBef>
                <a:spcPts val="0"/>
              </a:spcBef>
              <a:buClr>
                <a:srgbClr val="C00000"/>
              </a:buClr>
              <a:buFont typeface="Wingdings" pitchFamily="2" charset="2"/>
              <a:buChar char="Ø"/>
            </a:pPr>
            <a:endParaRPr lang="en-US" sz="2400" b="1" dirty="0" smtClean="0">
              <a:latin typeface="Times New Roman" pitchFamily="18" charset="0"/>
              <a:cs typeface="Times New Roman" pitchFamily="18" charset="0"/>
            </a:endParaRPr>
          </a:p>
          <a:p>
            <a:pPr indent="0" algn="just">
              <a:lnSpc>
                <a:spcPct val="114000"/>
              </a:lnSpc>
              <a:spcBef>
                <a:spcPts val="0"/>
              </a:spcBef>
              <a:buClr>
                <a:srgbClr val="C00000"/>
              </a:buClr>
              <a:buFont typeface="Wingdings" pitchFamily="2" charset="2"/>
              <a:buChar char="Ø"/>
            </a:pPr>
            <a:endParaRPr lang="en-US" sz="2400" b="1" dirty="0" smtClean="0">
              <a:latin typeface="Times New Roman" pitchFamily="18" charset="0"/>
              <a:cs typeface="Times New Roman" pitchFamily="18" charset="0"/>
            </a:endParaRPr>
          </a:p>
          <a:p>
            <a:pPr indent="0" algn="just">
              <a:lnSpc>
                <a:spcPct val="114000"/>
              </a:lnSpc>
              <a:spcBef>
                <a:spcPts val="0"/>
              </a:spcBef>
              <a:buClr>
                <a:srgbClr val="C00000"/>
              </a:buClr>
              <a:buFont typeface="Wingdings" pitchFamily="2" charset="2"/>
              <a:buChar char="Ø"/>
            </a:pPr>
            <a:endParaRPr lang="en-US" sz="2400" b="1" dirty="0" smtClean="0">
              <a:latin typeface="Times New Roman" pitchFamily="18" charset="0"/>
              <a:cs typeface="Times New Roman" pitchFamily="18" charset="0"/>
            </a:endParaRPr>
          </a:p>
          <a:p>
            <a:pPr marL="514350" indent="-514350" algn="just">
              <a:lnSpc>
                <a:spcPct val="114000"/>
              </a:lnSpc>
              <a:spcBef>
                <a:spcPts val="0"/>
              </a:spcBef>
              <a:buClr>
                <a:srgbClr val="C00000"/>
              </a:buClr>
              <a:buNone/>
            </a:pPr>
            <a:r>
              <a:rPr lang="en-US" sz="2400" b="1" dirty="0" smtClean="0">
                <a:latin typeface="Times New Roman" pitchFamily="18" charset="0"/>
                <a:cs typeface="Times New Roman" pitchFamily="18" charset="0"/>
              </a:rPr>
              <a:t>	</a:t>
            </a:r>
          </a:p>
        </p:txBody>
      </p:sp>
      <p:graphicFrame>
        <p:nvGraphicFramePr>
          <p:cNvPr id="6" name="Object 5"/>
          <p:cNvGraphicFramePr>
            <a:graphicFrameLocks noChangeAspect="1"/>
          </p:cNvGraphicFramePr>
          <p:nvPr>
            <p:extLst>
              <p:ext uri="{D42A27DB-BD31-4B8C-83A1-F6EECF244321}">
                <p14:modId xmlns="" xmlns:p14="http://schemas.microsoft.com/office/powerpoint/2010/main" val="3807741630"/>
              </p:ext>
            </p:extLst>
          </p:nvPr>
        </p:nvGraphicFramePr>
        <p:xfrm>
          <a:off x="2895600" y="2971800"/>
          <a:ext cx="3123688" cy="999856"/>
        </p:xfrm>
        <a:graphic>
          <a:graphicData uri="http://schemas.openxmlformats.org/presentationml/2006/ole">
            <p:oleObj spid="_x0000_s202345" name="Equation" r:id="rId3" imgW="1206500" imgH="431800" progId="Equation.3">
              <p:embed/>
            </p:oleObj>
          </a:graphicData>
        </a:graphic>
      </p:graphicFrame>
      <p:graphicFrame>
        <p:nvGraphicFramePr>
          <p:cNvPr id="7" name="Object 6"/>
          <p:cNvGraphicFramePr>
            <a:graphicFrameLocks noChangeAspect="1"/>
          </p:cNvGraphicFramePr>
          <p:nvPr>
            <p:extLst>
              <p:ext uri="{D42A27DB-BD31-4B8C-83A1-F6EECF244321}">
                <p14:modId xmlns="" xmlns:p14="http://schemas.microsoft.com/office/powerpoint/2010/main" val="3143831861"/>
              </p:ext>
            </p:extLst>
          </p:nvPr>
        </p:nvGraphicFramePr>
        <p:xfrm>
          <a:off x="2057400" y="838201"/>
          <a:ext cx="2438400" cy="533400"/>
        </p:xfrm>
        <a:graphic>
          <a:graphicData uri="http://schemas.openxmlformats.org/presentationml/2006/ole">
            <p:oleObj spid="_x0000_s202346" name="Equation" r:id="rId4" imgW="914400" imgH="228600" progId="Equation.3">
              <p:embed/>
            </p:oleObj>
          </a:graphicData>
        </a:graphic>
      </p:graphicFrame>
      <p:graphicFrame>
        <p:nvGraphicFramePr>
          <p:cNvPr id="8" name="Object 7"/>
          <p:cNvGraphicFramePr>
            <a:graphicFrameLocks noChangeAspect="1"/>
          </p:cNvGraphicFramePr>
          <p:nvPr>
            <p:extLst>
              <p:ext uri="{D42A27DB-BD31-4B8C-83A1-F6EECF244321}">
                <p14:modId xmlns="" xmlns:p14="http://schemas.microsoft.com/office/powerpoint/2010/main" val="2123536448"/>
              </p:ext>
            </p:extLst>
          </p:nvPr>
        </p:nvGraphicFramePr>
        <p:xfrm>
          <a:off x="990600" y="4495800"/>
          <a:ext cx="2990056" cy="536748"/>
        </p:xfrm>
        <a:graphic>
          <a:graphicData uri="http://schemas.openxmlformats.org/presentationml/2006/ole">
            <p:oleObj spid="_x0000_s202347" name="Equation" r:id="rId5" imgW="1193800" imgH="228600" progId="Equation.3">
              <p:embed/>
            </p:oleObj>
          </a:graphicData>
        </a:graphic>
      </p:graphicFrame>
      <p:graphicFrame>
        <p:nvGraphicFramePr>
          <p:cNvPr id="3" name="Object 2"/>
          <p:cNvGraphicFramePr>
            <a:graphicFrameLocks noChangeAspect="1"/>
          </p:cNvGraphicFramePr>
          <p:nvPr>
            <p:extLst>
              <p:ext uri="{D42A27DB-BD31-4B8C-83A1-F6EECF244321}">
                <p14:modId xmlns="" xmlns:p14="http://schemas.microsoft.com/office/powerpoint/2010/main" val="3740795245"/>
              </p:ext>
            </p:extLst>
          </p:nvPr>
        </p:nvGraphicFramePr>
        <p:xfrm>
          <a:off x="5715000" y="4038600"/>
          <a:ext cx="1981200" cy="425272"/>
        </p:xfrm>
        <a:graphic>
          <a:graphicData uri="http://schemas.openxmlformats.org/presentationml/2006/ole">
            <p:oleObj spid="_x0000_s202348" name="Equation" r:id="rId6" imgW="914400" imgH="228600" progId="Equation.3">
              <p:embed/>
            </p:oleObj>
          </a:graphicData>
        </a:graphic>
      </p:graphicFrame>
      <p:graphicFrame>
        <p:nvGraphicFramePr>
          <p:cNvPr id="9" name="Object 8"/>
          <p:cNvGraphicFramePr>
            <a:graphicFrameLocks noChangeAspect="1"/>
          </p:cNvGraphicFramePr>
          <p:nvPr>
            <p:extLst>
              <p:ext uri="{D42A27DB-BD31-4B8C-83A1-F6EECF244321}">
                <p14:modId xmlns="" xmlns:p14="http://schemas.microsoft.com/office/powerpoint/2010/main" val="4097508966"/>
              </p:ext>
            </p:extLst>
          </p:nvPr>
        </p:nvGraphicFramePr>
        <p:xfrm>
          <a:off x="2819400" y="5105400"/>
          <a:ext cx="2727099" cy="381001"/>
        </p:xfrm>
        <a:graphic>
          <a:graphicData uri="http://schemas.openxmlformats.org/presentationml/2006/ole">
            <p:oleObj spid="_x0000_s202349" name="Equation" r:id="rId7" imgW="964781" imgH="215806" progId="Equation.3">
              <p:embed/>
            </p:oleObj>
          </a:graphicData>
        </a:graphic>
      </p:graphicFrame>
      <p:graphicFrame>
        <p:nvGraphicFramePr>
          <p:cNvPr id="10" name="Object 9"/>
          <p:cNvGraphicFramePr>
            <a:graphicFrameLocks noChangeAspect="1"/>
          </p:cNvGraphicFramePr>
          <p:nvPr>
            <p:extLst>
              <p:ext uri="{D42A27DB-BD31-4B8C-83A1-F6EECF244321}">
                <p14:modId xmlns="" xmlns:p14="http://schemas.microsoft.com/office/powerpoint/2010/main" val="3460516244"/>
              </p:ext>
            </p:extLst>
          </p:nvPr>
        </p:nvGraphicFramePr>
        <p:xfrm>
          <a:off x="1409700" y="5486399"/>
          <a:ext cx="1866900" cy="457201"/>
        </p:xfrm>
        <a:graphic>
          <a:graphicData uri="http://schemas.openxmlformats.org/presentationml/2006/ole">
            <p:oleObj spid="_x0000_s202350" name="Equation" r:id="rId8" imgW="583693" imgH="215713" progId="Equation.3">
              <p:embed/>
            </p:oleObj>
          </a:graphicData>
        </a:graphic>
      </p:graphicFrame>
      <p:graphicFrame>
        <p:nvGraphicFramePr>
          <p:cNvPr id="11" name="Object 10"/>
          <p:cNvGraphicFramePr>
            <a:graphicFrameLocks noChangeAspect="1"/>
          </p:cNvGraphicFramePr>
          <p:nvPr>
            <p:extLst>
              <p:ext uri="{D42A27DB-BD31-4B8C-83A1-F6EECF244321}">
                <p14:modId xmlns="" xmlns:p14="http://schemas.microsoft.com/office/powerpoint/2010/main" val="2736822484"/>
              </p:ext>
            </p:extLst>
          </p:nvPr>
        </p:nvGraphicFramePr>
        <p:xfrm>
          <a:off x="3048000" y="1524000"/>
          <a:ext cx="2970213" cy="517525"/>
        </p:xfrm>
        <a:graphic>
          <a:graphicData uri="http://schemas.openxmlformats.org/presentationml/2006/ole">
            <p:oleObj spid="_x0000_s202351" name="Equation" r:id="rId9" imgW="1308100" imgH="228600" progId="Equation.3">
              <p:embed/>
            </p:oleObj>
          </a:graphicData>
        </a:graphic>
      </p:graphicFrame>
    </p:spTree>
    <p:extLst>
      <p:ext uri="{BB962C8B-B14F-4D97-AF65-F5344CB8AC3E}">
        <p14:creationId xmlns="" xmlns:p14="http://schemas.microsoft.com/office/powerpoint/2010/main" val="72256058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914400"/>
            <a:ext cx="8001000" cy="5257800"/>
          </a:xfrm>
        </p:spPr>
        <p:txBody>
          <a:bodyPr>
            <a:normAutofit/>
          </a:bodyPr>
          <a:lstStyle/>
          <a:p>
            <a:pPr marL="0" indent="0" algn="just">
              <a:lnSpc>
                <a:spcPct val="150000"/>
              </a:lnSpc>
              <a:buNone/>
            </a:pPr>
            <a:r>
              <a:rPr lang="en-US" sz="2400" b="1" dirty="0" smtClean="0">
                <a:solidFill>
                  <a:srgbClr val="C00000"/>
                </a:solidFill>
                <a:latin typeface="Times New Roman" panose="02020603050405020304" pitchFamily="18" charset="0"/>
                <a:cs typeface="Times New Roman" panose="02020603050405020304" pitchFamily="18" charset="0"/>
              </a:rPr>
              <a:t>Problem 3: </a:t>
            </a:r>
            <a:r>
              <a:rPr lang="en-US" sz="2400" b="1" dirty="0" smtClean="0">
                <a:solidFill>
                  <a:srgbClr val="000066"/>
                </a:solidFill>
                <a:latin typeface="Times New Roman" panose="02020603050405020304" pitchFamily="18" charset="0"/>
                <a:cs typeface="Times New Roman" panose="02020603050405020304" pitchFamily="18" charset="0"/>
              </a:rPr>
              <a:t>A </a:t>
            </a:r>
            <a:r>
              <a:rPr lang="en-US" sz="2400" b="1" dirty="0">
                <a:solidFill>
                  <a:srgbClr val="000066"/>
                </a:solidFill>
                <a:latin typeface="Times New Roman" panose="02020603050405020304" pitchFamily="18" charset="0"/>
                <a:cs typeface="Times New Roman" panose="02020603050405020304" pitchFamily="18" charset="0"/>
              </a:rPr>
              <a:t>pure inductive coil allows a current of 10A to flow from a 230V, 50 Hz supply. Find (</a:t>
            </a:r>
            <a:r>
              <a:rPr lang="en-US" sz="2400" b="1" dirty="0" err="1">
                <a:solidFill>
                  <a:srgbClr val="000066"/>
                </a:solidFill>
                <a:latin typeface="Times New Roman" panose="02020603050405020304" pitchFamily="18" charset="0"/>
                <a:cs typeface="Times New Roman" panose="02020603050405020304" pitchFamily="18" charset="0"/>
              </a:rPr>
              <a:t>i</a:t>
            </a:r>
            <a:r>
              <a:rPr lang="en-US" sz="2400" b="1" dirty="0">
                <a:solidFill>
                  <a:srgbClr val="000066"/>
                </a:solidFill>
                <a:latin typeface="Times New Roman" panose="02020603050405020304" pitchFamily="18" charset="0"/>
                <a:cs typeface="Times New Roman" panose="02020603050405020304" pitchFamily="18" charset="0"/>
              </a:rPr>
              <a:t>) </a:t>
            </a:r>
            <a:r>
              <a:rPr lang="en-US" sz="2400" b="1" dirty="0" smtClean="0">
                <a:solidFill>
                  <a:srgbClr val="000066"/>
                </a:solidFill>
                <a:latin typeface="Times New Roman" panose="02020603050405020304" pitchFamily="18" charset="0"/>
                <a:cs typeface="Times New Roman" panose="02020603050405020304" pitchFamily="18" charset="0"/>
              </a:rPr>
              <a:t>impedance of </a:t>
            </a:r>
            <a:r>
              <a:rPr lang="en-US" sz="2400" b="1" dirty="0">
                <a:solidFill>
                  <a:srgbClr val="000066"/>
                </a:solidFill>
                <a:latin typeface="Times New Roman" panose="02020603050405020304" pitchFamily="18" charset="0"/>
                <a:cs typeface="Times New Roman" panose="02020603050405020304" pitchFamily="18" charset="0"/>
              </a:rPr>
              <a:t>the </a:t>
            </a:r>
            <a:r>
              <a:rPr lang="en-US" sz="2400" b="1" dirty="0" smtClean="0">
                <a:solidFill>
                  <a:srgbClr val="000066"/>
                </a:solidFill>
                <a:latin typeface="Times New Roman" panose="02020603050405020304" pitchFamily="18" charset="0"/>
                <a:cs typeface="Times New Roman" panose="02020603050405020304" pitchFamily="18" charset="0"/>
              </a:rPr>
              <a:t>circuit </a:t>
            </a:r>
            <a:r>
              <a:rPr lang="en-US" sz="2400" b="1" dirty="0">
                <a:solidFill>
                  <a:srgbClr val="000066"/>
                </a:solidFill>
                <a:latin typeface="Times New Roman" panose="02020603050405020304" pitchFamily="18" charset="0"/>
                <a:cs typeface="Times New Roman" panose="02020603050405020304" pitchFamily="18" charset="0"/>
              </a:rPr>
              <a:t>(ii) </a:t>
            </a:r>
            <a:r>
              <a:rPr lang="en-US" sz="2400" b="1" dirty="0" smtClean="0">
                <a:solidFill>
                  <a:srgbClr val="000066"/>
                </a:solidFill>
                <a:latin typeface="Times New Roman" panose="02020603050405020304" pitchFamily="18" charset="0"/>
                <a:cs typeface="Times New Roman" panose="02020603050405020304" pitchFamily="18" charset="0"/>
              </a:rPr>
              <a:t>inductance of </a:t>
            </a:r>
            <a:r>
              <a:rPr lang="en-US" sz="2400" b="1" dirty="0">
                <a:solidFill>
                  <a:srgbClr val="000066"/>
                </a:solidFill>
                <a:latin typeface="Times New Roman" panose="02020603050405020304" pitchFamily="18" charset="0"/>
                <a:cs typeface="Times New Roman" panose="02020603050405020304" pitchFamily="18" charset="0"/>
              </a:rPr>
              <a:t>the coil</a:t>
            </a:r>
            <a:r>
              <a:rPr lang="en-US" sz="2400" b="1" dirty="0" smtClean="0">
                <a:solidFill>
                  <a:srgbClr val="000066"/>
                </a:solidFill>
                <a:latin typeface="Times New Roman" panose="02020603050405020304" pitchFamily="18" charset="0"/>
                <a:cs typeface="Times New Roman" panose="02020603050405020304" pitchFamily="18" charset="0"/>
              </a:rPr>
              <a:t> </a:t>
            </a:r>
            <a:r>
              <a:rPr lang="en-US" sz="2400" b="1" dirty="0">
                <a:solidFill>
                  <a:srgbClr val="000066"/>
                </a:solidFill>
                <a:latin typeface="Times New Roman" panose="02020603050405020304" pitchFamily="18" charset="0"/>
                <a:cs typeface="Times New Roman" panose="02020603050405020304" pitchFamily="18" charset="0"/>
              </a:rPr>
              <a:t>and (iii) </a:t>
            </a:r>
            <a:r>
              <a:rPr lang="en-US" sz="2400" b="1" dirty="0" smtClean="0">
                <a:solidFill>
                  <a:srgbClr val="000066"/>
                </a:solidFill>
                <a:latin typeface="Times New Roman" panose="02020603050405020304" pitchFamily="18" charset="0"/>
                <a:cs typeface="Times New Roman" panose="02020603050405020304" pitchFamily="18" charset="0"/>
              </a:rPr>
              <a:t>instantaneous equations </a:t>
            </a:r>
            <a:r>
              <a:rPr lang="en-US" sz="2400" b="1" dirty="0">
                <a:solidFill>
                  <a:srgbClr val="000066"/>
                </a:solidFill>
                <a:latin typeface="Times New Roman" panose="02020603050405020304" pitchFamily="18" charset="0"/>
                <a:cs typeface="Times New Roman" panose="02020603050405020304" pitchFamily="18" charset="0"/>
              </a:rPr>
              <a:t>for voltage and </a:t>
            </a:r>
            <a:r>
              <a:rPr lang="en-US" sz="2400" b="1" dirty="0" smtClean="0">
                <a:solidFill>
                  <a:srgbClr val="000066"/>
                </a:solidFill>
                <a:latin typeface="Times New Roman" panose="02020603050405020304" pitchFamily="18" charset="0"/>
                <a:cs typeface="Times New Roman" panose="02020603050405020304" pitchFamily="18" charset="0"/>
              </a:rPr>
              <a:t>current.</a:t>
            </a:r>
            <a:endParaRPr lang="en-US" sz="2400" b="1" dirty="0">
              <a:solidFill>
                <a:srgbClr val="000066"/>
              </a:solidFill>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pPr>
              <a:defRPr/>
            </a:pPr>
            <a:fld id="{515712E1-7156-41BD-B554-C6FA83B2F84E}" type="slidenum">
              <a:rPr lang="en-US" smtClean="0"/>
              <a:pPr>
                <a:defRPr/>
              </a:pPr>
              <a:t>23</a:t>
            </a:fld>
            <a:endParaRPr lang="en-US"/>
          </a:p>
        </p:txBody>
      </p:sp>
    </p:spTree>
    <p:extLst>
      <p:ext uri="{BB962C8B-B14F-4D97-AF65-F5344CB8AC3E}">
        <p14:creationId xmlns="" xmlns:p14="http://schemas.microsoft.com/office/powerpoint/2010/main" val="212146903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515712E1-7156-41BD-B554-C6FA83B2F84E}" type="slidenum">
              <a:rPr lang="en-US" smtClean="0"/>
              <a:pPr>
                <a:defRPr/>
              </a:pPr>
              <a:t>24</a:t>
            </a:fld>
            <a:endParaRPr lang="en-US"/>
          </a:p>
        </p:txBody>
      </p:sp>
      <p:sp>
        <p:nvSpPr>
          <p:cNvPr id="5" name="Content Placeholder 4"/>
          <p:cNvSpPr>
            <a:spLocks noGrp="1"/>
          </p:cNvSpPr>
          <p:nvPr>
            <p:ph idx="1"/>
          </p:nvPr>
        </p:nvSpPr>
        <p:spPr>
          <a:xfrm>
            <a:off x="214312" y="0"/>
            <a:ext cx="8548688" cy="5105400"/>
          </a:xfrm>
        </p:spPr>
        <p:txBody>
          <a:bodyPr>
            <a:noAutofit/>
          </a:bodyPr>
          <a:lstStyle/>
          <a:p>
            <a:pPr indent="0" algn="just">
              <a:lnSpc>
                <a:spcPct val="50000"/>
              </a:lnSpc>
              <a:spcBef>
                <a:spcPts val="0"/>
              </a:spcBef>
              <a:buClr>
                <a:srgbClr val="C00000"/>
              </a:buClr>
              <a:buNone/>
            </a:pPr>
            <a:endParaRPr lang="en-US" sz="2400" b="1" dirty="0">
              <a:latin typeface="Times New Roman" pitchFamily="18" charset="0"/>
              <a:cs typeface="Times New Roman" pitchFamily="18" charset="0"/>
            </a:endParaRPr>
          </a:p>
          <a:p>
            <a:pPr indent="0" algn="ctr">
              <a:lnSpc>
                <a:spcPct val="114000"/>
              </a:lnSpc>
              <a:spcBef>
                <a:spcPts val="0"/>
              </a:spcBef>
              <a:buClr>
                <a:srgbClr val="C00000"/>
              </a:buClr>
              <a:buNone/>
            </a:pPr>
            <a:endParaRPr lang="en-US" sz="2800" b="1" dirty="0" smtClean="0">
              <a:solidFill>
                <a:srgbClr val="C00000"/>
              </a:solidFill>
              <a:latin typeface="Times New Roman" panose="02020603050405020304" pitchFamily="18" charset="0"/>
              <a:cs typeface="Times New Roman" panose="02020603050405020304" pitchFamily="18" charset="0"/>
            </a:endParaRPr>
          </a:p>
          <a:p>
            <a:pPr indent="0" algn="ctr">
              <a:lnSpc>
                <a:spcPct val="114000"/>
              </a:lnSpc>
              <a:spcBef>
                <a:spcPts val="0"/>
              </a:spcBef>
              <a:buClr>
                <a:srgbClr val="C00000"/>
              </a:buClr>
              <a:buNone/>
            </a:pPr>
            <a:r>
              <a:rPr lang="en-US" sz="2800" b="1" dirty="0" smtClean="0">
                <a:solidFill>
                  <a:srgbClr val="C00000"/>
                </a:solidFill>
                <a:latin typeface="Times New Roman" panose="02020603050405020304" pitchFamily="18" charset="0"/>
                <a:cs typeface="Times New Roman" panose="02020603050405020304" pitchFamily="18" charset="0"/>
              </a:rPr>
              <a:t>3. Phase Relation in Pure Capacitor</a:t>
            </a:r>
            <a:endParaRPr lang="en-US" sz="2800" b="1" dirty="0">
              <a:solidFill>
                <a:srgbClr val="C00000"/>
              </a:solidFill>
              <a:latin typeface="Times New Roman" panose="02020603050405020304" pitchFamily="18" charset="0"/>
              <a:cs typeface="Times New Roman" panose="02020603050405020304" pitchFamily="18" charset="0"/>
            </a:endParaRPr>
          </a:p>
          <a:p>
            <a:pPr indent="0" algn="just">
              <a:lnSpc>
                <a:spcPct val="50000"/>
              </a:lnSpc>
              <a:spcBef>
                <a:spcPts val="0"/>
              </a:spcBef>
              <a:buClr>
                <a:srgbClr val="C00000"/>
              </a:buClr>
              <a:buFont typeface="Wingdings" pitchFamily="2" charset="2"/>
              <a:buChar char="Ø"/>
            </a:pPr>
            <a:endParaRPr lang="en-US" sz="2400" b="1" dirty="0" smtClean="0">
              <a:latin typeface="Times New Roman" pitchFamily="18" charset="0"/>
              <a:cs typeface="Times New Roman" pitchFamily="18" charset="0"/>
            </a:endParaRPr>
          </a:p>
          <a:p>
            <a:pPr indent="0" algn="just">
              <a:lnSpc>
                <a:spcPct val="114000"/>
              </a:lnSpc>
              <a:spcBef>
                <a:spcPts val="0"/>
              </a:spcBef>
              <a:buClr>
                <a:srgbClr val="C00000"/>
              </a:buClr>
              <a:buNone/>
            </a:pPr>
            <a:endParaRPr lang="en-US" sz="2400" b="1" dirty="0">
              <a:latin typeface="Times New Roman" pitchFamily="18" charset="0"/>
              <a:cs typeface="Times New Roman" pitchFamily="18" charset="0"/>
            </a:endParaRPr>
          </a:p>
          <a:p>
            <a:pPr indent="0" algn="just">
              <a:lnSpc>
                <a:spcPct val="114000"/>
              </a:lnSpc>
              <a:spcBef>
                <a:spcPts val="0"/>
              </a:spcBef>
              <a:buClr>
                <a:srgbClr val="C00000"/>
              </a:buClr>
              <a:buFont typeface="Wingdings" pitchFamily="2" charset="2"/>
              <a:buChar char="Ø"/>
            </a:pPr>
            <a:endParaRPr lang="en-US" sz="2400" b="1" dirty="0" smtClean="0">
              <a:latin typeface="Times New Roman" pitchFamily="18" charset="0"/>
              <a:cs typeface="Times New Roman" pitchFamily="18" charset="0"/>
            </a:endParaRPr>
          </a:p>
          <a:p>
            <a:pPr indent="0" algn="just">
              <a:lnSpc>
                <a:spcPct val="114000"/>
              </a:lnSpc>
              <a:spcBef>
                <a:spcPts val="0"/>
              </a:spcBef>
              <a:buClr>
                <a:srgbClr val="C00000"/>
              </a:buClr>
              <a:buFont typeface="Wingdings" pitchFamily="2" charset="2"/>
              <a:buChar char="Ø"/>
            </a:pPr>
            <a:endParaRPr lang="en-US" sz="2400" b="1" dirty="0">
              <a:latin typeface="Times New Roman" pitchFamily="18" charset="0"/>
              <a:cs typeface="Times New Roman" pitchFamily="18" charset="0"/>
            </a:endParaRPr>
          </a:p>
          <a:p>
            <a:pPr indent="0" algn="just">
              <a:lnSpc>
                <a:spcPct val="114000"/>
              </a:lnSpc>
              <a:spcBef>
                <a:spcPts val="0"/>
              </a:spcBef>
              <a:buClr>
                <a:srgbClr val="C00000"/>
              </a:buClr>
              <a:buNone/>
            </a:pPr>
            <a:endParaRPr lang="en-US" sz="2400" b="1" dirty="0" smtClean="0">
              <a:latin typeface="Times New Roman" pitchFamily="18" charset="0"/>
              <a:cs typeface="Times New Roman" pitchFamily="18" charset="0"/>
            </a:endParaRPr>
          </a:p>
          <a:p>
            <a:pPr indent="0" algn="just">
              <a:lnSpc>
                <a:spcPct val="114000"/>
              </a:lnSpc>
              <a:spcBef>
                <a:spcPts val="0"/>
              </a:spcBef>
              <a:buClr>
                <a:srgbClr val="C00000"/>
              </a:buClr>
              <a:buFont typeface="Wingdings" pitchFamily="2" charset="2"/>
              <a:buChar char="Ø"/>
            </a:pPr>
            <a:endParaRPr lang="en-US" sz="2400" b="1" dirty="0" smtClean="0">
              <a:latin typeface="Times New Roman" pitchFamily="18" charset="0"/>
              <a:cs typeface="Times New Roman" pitchFamily="18" charset="0"/>
            </a:endParaRPr>
          </a:p>
          <a:p>
            <a:pPr indent="0" algn="just">
              <a:lnSpc>
                <a:spcPct val="114000"/>
              </a:lnSpc>
              <a:spcBef>
                <a:spcPts val="0"/>
              </a:spcBef>
              <a:buClr>
                <a:srgbClr val="C00000"/>
              </a:buClr>
              <a:buNone/>
            </a:pPr>
            <a:endParaRPr lang="en-US" sz="2400" b="1" dirty="0" smtClean="0">
              <a:latin typeface="Times New Roman" pitchFamily="18" charset="0"/>
              <a:cs typeface="Times New Roman" pitchFamily="18" charset="0"/>
            </a:endParaRPr>
          </a:p>
          <a:p>
            <a:pPr indent="0" algn="just">
              <a:lnSpc>
                <a:spcPct val="50000"/>
              </a:lnSpc>
              <a:spcBef>
                <a:spcPts val="0"/>
              </a:spcBef>
              <a:buClr>
                <a:srgbClr val="C00000"/>
              </a:buClr>
              <a:buFont typeface="Wingdings" pitchFamily="2" charset="2"/>
              <a:buChar char="Ø"/>
            </a:pPr>
            <a:endParaRPr lang="en-US" sz="2400" b="1" dirty="0">
              <a:latin typeface="Times New Roman" pitchFamily="18" charset="0"/>
              <a:cs typeface="Times New Roman" pitchFamily="18" charset="0"/>
            </a:endParaRPr>
          </a:p>
          <a:p>
            <a:pPr indent="0" algn="just">
              <a:lnSpc>
                <a:spcPct val="114000"/>
              </a:lnSpc>
              <a:spcBef>
                <a:spcPts val="0"/>
              </a:spcBef>
              <a:buClr>
                <a:srgbClr val="C00000"/>
              </a:buClr>
              <a:buFont typeface="Wingdings" pitchFamily="2" charset="2"/>
              <a:buChar char="Ø"/>
            </a:pPr>
            <a:r>
              <a:rPr lang="en-US" sz="2200" b="1" dirty="0" smtClean="0">
                <a:latin typeface="Times New Roman" pitchFamily="18" charset="0"/>
                <a:cs typeface="Times New Roman" pitchFamily="18" charset="0"/>
              </a:rPr>
              <a:t>In </a:t>
            </a:r>
            <a:r>
              <a:rPr lang="en-US" sz="2200" b="1" dirty="0">
                <a:latin typeface="Times New Roman" pitchFamily="18" charset="0"/>
                <a:cs typeface="Times New Roman" pitchFamily="18" charset="0"/>
              </a:rPr>
              <a:t>pure </a:t>
            </a:r>
            <a:r>
              <a:rPr lang="en-US" sz="2200" b="1" dirty="0" smtClean="0">
                <a:latin typeface="Times New Roman" pitchFamily="18" charset="0"/>
                <a:cs typeface="Times New Roman" pitchFamily="18" charset="0"/>
              </a:rPr>
              <a:t>capacitor</a:t>
            </a:r>
            <a:r>
              <a:rPr lang="en-US" sz="2200" b="1" dirty="0">
                <a:latin typeface="Times New Roman" pitchFamily="18" charset="0"/>
                <a:cs typeface="Times New Roman" pitchFamily="18" charset="0"/>
              </a:rPr>
              <a:t>, the voltage and current out of phase. The </a:t>
            </a:r>
            <a:r>
              <a:rPr lang="en-US" sz="2200" b="1" dirty="0" smtClean="0">
                <a:latin typeface="Times New Roman" pitchFamily="18" charset="0"/>
                <a:cs typeface="Times New Roman" pitchFamily="18" charset="0"/>
              </a:rPr>
              <a:t>voltage </a:t>
            </a:r>
            <a:r>
              <a:rPr lang="en-US" sz="2200" b="1" dirty="0">
                <a:latin typeface="Times New Roman" pitchFamily="18" charset="0"/>
                <a:cs typeface="Times New Roman" pitchFamily="18" charset="0"/>
              </a:rPr>
              <a:t>lags behind the </a:t>
            </a:r>
            <a:r>
              <a:rPr lang="en-US" sz="2200" b="1" dirty="0" smtClean="0">
                <a:latin typeface="Times New Roman" pitchFamily="18" charset="0"/>
                <a:cs typeface="Times New Roman" pitchFamily="18" charset="0"/>
              </a:rPr>
              <a:t>current </a:t>
            </a:r>
            <a:r>
              <a:rPr lang="en-US" sz="2200" b="1" dirty="0">
                <a:latin typeface="Times New Roman" pitchFamily="18" charset="0"/>
                <a:cs typeface="Times New Roman" pitchFamily="18" charset="0"/>
              </a:rPr>
              <a:t>by 90 digress</a:t>
            </a:r>
            <a:r>
              <a:rPr lang="en-US" sz="2200" b="1" dirty="0" smtClean="0">
                <a:latin typeface="Times New Roman" pitchFamily="18" charset="0"/>
                <a:cs typeface="Times New Roman" pitchFamily="18" charset="0"/>
              </a:rPr>
              <a:t>.</a:t>
            </a:r>
            <a:r>
              <a:rPr lang="en-US" sz="2200" b="1" dirty="0">
                <a:latin typeface="Times New Roman" pitchFamily="18" charset="0"/>
                <a:cs typeface="Times New Roman" pitchFamily="18" charset="0"/>
              </a:rPr>
              <a:t> The voltage current relation of in case of </a:t>
            </a:r>
            <a:r>
              <a:rPr lang="en-US" sz="2200" b="1" dirty="0" smtClean="0">
                <a:latin typeface="Times New Roman" pitchFamily="18" charset="0"/>
                <a:cs typeface="Times New Roman" pitchFamily="18" charset="0"/>
              </a:rPr>
              <a:t>capacitor </a:t>
            </a:r>
            <a:r>
              <a:rPr lang="en-US" sz="2200" b="1" dirty="0">
                <a:latin typeface="Times New Roman" pitchFamily="18" charset="0"/>
                <a:cs typeface="Times New Roman" pitchFamily="18" charset="0"/>
              </a:rPr>
              <a:t>is given by</a:t>
            </a:r>
          </a:p>
          <a:p>
            <a:pPr indent="0" algn="just">
              <a:lnSpc>
                <a:spcPct val="114000"/>
              </a:lnSpc>
              <a:spcBef>
                <a:spcPts val="0"/>
              </a:spcBef>
              <a:buClr>
                <a:srgbClr val="C00000"/>
              </a:buClr>
              <a:buFont typeface="Wingdings" pitchFamily="2" charset="2"/>
              <a:buChar char="Ø"/>
            </a:pPr>
            <a:endParaRPr lang="en-US" sz="2400" b="1" dirty="0">
              <a:latin typeface="Times New Roman" pitchFamily="18" charset="0"/>
              <a:cs typeface="Times New Roman" pitchFamily="18" charset="0"/>
            </a:endParaRPr>
          </a:p>
          <a:p>
            <a:pPr indent="0" algn="just">
              <a:lnSpc>
                <a:spcPct val="114000"/>
              </a:lnSpc>
              <a:spcBef>
                <a:spcPts val="0"/>
              </a:spcBef>
              <a:buClr>
                <a:srgbClr val="C00000"/>
              </a:buClr>
              <a:buNone/>
            </a:pPr>
            <a:r>
              <a:rPr lang="en-US" sz="2000" b="1" dirty="0" smtClean="0">
                <a:latin typeface="Times New Roman" pitchFamily="18" charset="0"/>
                <a:cs typeface="Times New Roman" pitchFamily="18" charset="0"/>
              </a:rPr>
              <a:t>                                                                                (1)</a:t>
            </a:r>
            <a:endParaRPr lang="en-US" sz="2000" b="1" dirty="0">
              <a:latin typeface="Times New Roman" pitchFamily="18" charset="0"/>
              <a:cs typeface="Times New Roman" pitchFamily="18" charset="0"/>
            </a:endParaRPr>
          </a:p>
          <a:p>
            <a:pPr indent="0" algn="just">
              <a:lnSpc>
                <a:spcPct val="114000"/>
              </a:lnSpc>
              <a:spcBef>
                <a:spcPts val="0"/>
              </a:spcBef>
              <a:buClr>
                <a:srgbClr val="C00000"/>
              </a:buClr>
              <a:buFont typeface="Wingdings" pitchFamily="2" charset="2"/>
              <a:buChar char="Ø"/>
            </a:pPr>
            <a:endParaRPr lang="en-US" sz="2400" b="1" dirty="0" smtClean="0">
              <a:latin typeface="Times New Roman" pitchFamily="18" charset="0"/>
              <a:cs typeface="Times New Roman" pitchFamily="18" charset="0"/>
            </a:endParaRPr>
          </a:p>
          <a:p>
            <a:pPr indent="0" algn="just">
              <a:lnSpc>
                <a:spcPct val="114000"/>
              </a:lnSpc>
              <a:spcBef>
                <a:spcPts val="0"/>
              </a:spcBef>
              <a:buClr>
                <a:srgbClr val="C00000"/>
              </a:buClr>
              <a:buFont typeface="Wingdings" pitchFamily="2" charset="2"/>
              <a:buChar char="Ø"/>
            </a:pPr>
            <a:endParaRPr lang="en-US" sz="2400" b="1" dirty="0">
              <a:latin typeface="Times New Roman" pitchFamily="18" charset="0"/>
              <a:cs typeface="Times New Roman" pitchFamily="18" charset="0"/>
            </a:endParaRPr>
          </a:p>
          <a:p>
            <a:pPr indent="0" algn="just">
              <a:lnSpc>
                <a:spcPct val="114000"/>
              </a:lnSpc>
              <a:spcBef>
                <a:spcPts val="0"/>
              </a:spcBef>
              <a:buClr>
                <a:srgbClr val="C00000"/>
              </a:buClr>
              <a:buFont typeface="Wingdings" pitchFamily="2" charset="2"/>
              <a:buChar char="Ø"/>
            </a:pPr>
            <a:endParaRPr lang="en-US" sz="2400" b="1" dirty="0" smtClean="0">
              <a:latin typeface="Times New Roman" pitchFamily="18" charset="0"/>
              <a:cs typeface="Times New Roman" pitchFamily="18" charset="0"/>
            </a:endParaRPr>
          </a:p>
          <a:p>
            <a:pPr indent="0" algn="just">
              <a:lnSpc>
                <a:spcPct val="100000"/>
              </a:lnSpc>
              <a:spcBef>
                <a:spcPts val="0"/>
              </a:spcBef>
              <a:buClr>
                <a:srgbClr val="C00000"/>
              </a:buClr>
              <a:buFont typeface="Wingdings" pitchFamily="2" charset="2"/>
              <a:buChar char="Ø"/>
            </a:pPr>
            <a:endParaRPr lang="en-US" sz="2400" b="1" dirty="0" smtClean="0">
              <a:latin typeface="Times New Roman" pitchFamily="18" charset="0"/>
              <a:cs typeface="Times New Roman" pitchFamily="18" charset="0"/>
            </a:endParaRPr>
          </a:p>
          <a:p>
            <a:pPr indent="0" algn="just">
              <a:lnSpc>
                <a:spcPct val="100000"/>
              </a:lnSpc>
              <a:spcBef>
                <a:spcPts val="0"/>
              </a:spcBef>
              <a:buClr>
                <a:srgbClr val="C00000"/>
              </a:buClr>
              <a:buFont typeface="Wingdings" pitchFamily="2" charset="2"/>
              <a:buChar char="Ø"/>
            </a:pPr>
            <a:endParaRPr lang="en-US" sz="2400" b="1" dirty="0" smtClean="0">
              <a:latin typeface="Times New Roman" pitchFamily="18" charset="0"/>
              <a:cs typeface="Times New Roman" pitchFamily="18" charset="0"/>
            </a:endParaRPr>
          </a:p>
          <a:p>
            <a:pPr indent="0" algn="just">
              <a:lnSpc>
                <a:spcPct val="114000"/>
              </a:lnSpc>
              <a:spcBef>
                <a:spcPts val="0"/>
              </a:spcBef>
              <a:buClr>
                <a:srgbClr val="C00000"/>
              </a:buClr>
              <a:buNone/>
            </a:pPr>
            <a:endParaRPr lang="en-US" sz="2400" b="1" dirty="0" smtClean="0">
              <a:latin typeface="Times New Roman" pitchFamily="18" charset="0"/>
              <a:cs typeface="Times New Roman" pitchFamily="18" charset="0"/>
            </a:endParaRPr>
          </a:p>
          <a:p>
            <a:pPr indent="0" algn="just">
              <a:lnSpc>
                <a:spcPct val="114000"/>
              </a:lnSpc>
              <a:spcBef>
                <a:spcPts val="0"/>
              </a:spcBef>
              <a:buClr>
                <a:srgbClr val="C00000"/>
              </a:buClr>
              <a:buFont typeface="Wingdings" pitchFamily="2" charset="2"/>
              <a:buChar char="Ø"/>
            </a:pPr>
            <a:endParaRPr lang="en-US" sz="2400" b="1" dirty="0" smtClean="0">
              <a:latin typeface="Times New Roman" pitchFamily="18" charset="0"/>
              <a:cs typeface="Times New Roman" pitchFamily="18" charset="0"/>
            </a:endParaRPr>
          </a:p>
          <a:p>
            <a:pPr indent="0" algn="just">
              <a:lnSpc>
                <a:spcPct val="114000"/>
              </a:lnSpc>
              <a:spcBef>
                <a:spcPts val="0"/>
              </a:spcBef>
              <a:buClr>
                <a:srgbClr val="C00000"/>
              </a:buClr>
              <a:buFont typeface="Wingdings" pitchFamily="2" charset="2"/>
              <a:buChar char="Ø"/>
            </a:pPr>
            <a:endParaRPr lang="en-US" sz="2400" b="1" dirty="0" smtClean="0">
              <a:latin typeface="Times New Roman" pitchFamily="18" charset="0"/>
              <a:cs typeface="Times New Roman" pitchFamily="18" charset="0"/>
            </a:endParaRPr>
          </a:p>
          <a:p>
            <a:pPr indent="0" algn="just">
              <a:lnSpc>
                <a:spcPct val="114000"/>
              </a:lnSpc>
              <a:spcBef>
                <a:spcPts val="0"/>
              </a:spcBef>
              <a:buClr>
                <a:srgbClr val="C00000"/>
              </a:buClr>
              <a:buFont typeface="Wingdings" pitchFamily="2" charset="2"/>
              <a:buChar char="Ø"/>
            </a:pPr>
            <a:endParaRPr lang="en-US" sz="2400" b="1" dirty="0" smtClean="0">
              <a:latin typeface="Times New Roman" pitchFamily="18" charset="0"/>
              <a:cs typeface="Times New Roman" pitchFamily="18" charset="0"/>
            </a:endParaRPr>
          </a:p>
          <a:p>
            <a:pPr indent="0" algn="just">
              <a:lnSpc>
                <a:spcPct val="114000"/>
              </a:lnSpc>
              <a:spcBef>
                <a:spcPts val="0"/>
              </a:spcBef>
              <a:buClr>
                <a:srgbClr val="C00000"/>
              </a:buClr>
              <a:buFont typeface="Wingdings" pitchFamily="2" charset="2"/>
              <a:buChar char="Ø"/>
            </a:pPr>
            <a:endParaRPr lang="en-US" sz="2400" b="1" dirty="0" smtClean="0">
              <a:latin typeface="Times New Roman" pitchFamily="18" charset="0"/>
              <a:cs typeface="Times New Roman" pitchFamily="18" charset="0"/>
            </a:endParaRPr>
          </a:p>
          <a:p>
            <a:pPr indent="0" algn="just">
              <a:lnSpc>
                <a:spcPct val="114000"/>
              </a:lnSpc>
              <a:spcBef>
                <a:spcPts val="0"/>
              </a:spcBef>
              <a:buClr>
                <a:srgbClr val="C00000"/>
              </a:buClr>
              <a:buFont typeface="Wingdings" pitchFamily="2" charset="2"/>
              <a:buChar char="Ø"/>
            </a:pPr>
            <a:endParaRPr lang="en-US" sz="2400" b="1" dirty="0" smtClean="0">
              <a:latin typeface="Times New Roman" pitchFamily="18" charset="0"/>
              <a:cs typeface="Times New Roman" pitchFamily="18" charset="0"/>
            </a:endParaRPr>
          </a:p>
          <a:p>
            <a:pPr indent="0" algn="just">
              <a:lnSpc>
                <a:spcPct val="114000"/>
              </a:lnSpc>
              <a:spcBef>
                <a:spcPts val="0"/>
              </a:spcBef>
              <a:buClr>
                <a:srgbClr val="C00000"/>
              </a:buClr>
              <a:buFont typeface="Wingdings" pitchFamily="2" charset="2"/>
              <a:buChar char="Ø"/>
            </a:pPr>
            <a:endParaRPr lang="en-US" sz="2400" b="1" dirty="0" smtClean="0">
              <a:latin typeface="Times New Roman" pitchFamily="18" charset="0"/>
              <a:cs typeface="Times New Roman" pitchFamily="18" charset="0"/>
            </a:endParaRPr>
          </a:p>
          <a:p>
            <a:pPr indent="0" algn="just">
              <a:lnSpc>
                <a:spcPct val="114000"/>
              </a:lnSpc>
              <a:spcBef>
                <a:spcPts val="0"/>
              </a:spcBef>
              <a:buClr>
                <a:srgbClr val="C00000"/>
              </a:buClr>
              <a:buFont typeface="Wingdings" pitchFamily="2" charset="2"/>
              <a:buChar char="Ø"/>
            </a:pPr>
            <a:endParaRPr lang="en-US" sz="2400" b="1" dirty="0" smtClean="0">
              <a:latin typeface="Times New Roman" pitchFamily="18" charset="0"/>
              <a:cs typeface="Times New Roman" pitchFamily="18" charset="0"/>
            </a:endParaRPr>
          </a:p>
          <a:p>
            <a:pPr indent="0" algn="just">
              <a:lnSpc>
                <a:spcPct val="114000"/>
              </a:lnSpc>
              <a:spcBef>
                <a:spcPts val="0"/>
              </a:spcBef>
              <a:buClr>
                <a:srgbClr val="C00000"/>
              </a:buClr>
              <a:buFont typeface="Wingdings" pitchFamily="2" charset="2"/>
              <a:buChar char="Ø"/>
            </a:pPr>
            <a:endParaRPr lang="en-US" sz="2400" b="1" dirty="0" smtClean="0">
              <a:latin typeface="Times New Roman" pitchFamily="18" charset="0"/>
              <a:cs typeface="Times New Roman" pitchFamily="18" charset="0"/>
            </a:endParaRPr>
          </a:p>
          <a:p>
            <a:pPr indent="0" algn="just">
              <a:lnSpc>
                <a:spcPct val="114000"/>
              </a:lnSpc>
              <a:spcBef>
                <a:spcPts val="0"/>
              </a:spcBef>
              <a:buClr>
                <a:srgbClr val="C00000"/>
              </a:buClr>
              <a:buFont typeface="Wingdings" pitchFamily="2" charset="2"/>
              <a:buChar char="Ø"/>
            </a:pPr>
            <a:endParaRPr lang="en-US" sz="2400" b="1" dirty="0" smtClean="0">
              <a:latin typeface="Times New Roman" pitchFamily="18" charset="0"/>
              <a:cs typeface="Times New Roman" pitchFamily="18" charset="0"/>
            </a:endParaRPr>
          </a:p>
          <a:p>
            <a:pPr marL="514350" indent="-514350" algn="just">
              <a:lnSpc>
                <a:spcPct val="114000"/>
              </a:lnSpc>
              <a:spcBef>
                <a:spcPts val="0"/>
              </a:spcBef>
              <a:buClr>
                <a:srgbClr val="C00000"/>
              </a:buClr>
              <a:buNone/>
            </a:pPr>
            <a:r>
              <a:rPr lang="en-US" sz="2400" b="1" dirty="0" smtClean="0">
                <a:latin typeface="Times New Roman" pitchFamily="18" charset="0"/>
                <a:cs typeface="Times New Roman" pitchFamily="18" charset="0"/>
              </a:rPr>
              <a:t>	</a:t>
            </a:r>
          </a:p>
        </p:txBody>
      </p:sp>
      <p:graphicFrame>
        <p:nvGraphicFramePr>
          <p:cNvPr id="6" name="Object 5"/>
          <p:cNvGraphicFramePr>
            <a:graphicFrameLocks noChangeAspect="1"/>
          </p:cNvGraphicFramePr>
          <p:nvPr>
            <p:extLst>
              <p:ext uri="{D42A27DB-BD31-4B8C-83A1-F6EECF244321}">
                <p14:modId xmlns="" xmlns:p14="http://schemas.microsoft.com/office/powerpoint/2010/main" val="731305617"/>
              </p:ext>
            </p:extLst>
          </p:nvPr>
        </p:nvGraphicFramePr>
        <p:xfrm>
          <a:off x="2438400" y="5334000"/>
          <a:ext cx="2903538" cy="914400"/>
        </p:xfrm>
        <a:graphic>
          <a:graphicData uri="http://schemas.openxmlformats.org/presentationml/2006/ole">
            <p:oleObj spid="_x0000_s202842" name="Equation" r:id="rId3" imgW="990170" imgH="393529" progId="Equation.3">
              <p:embed/>
            </p:oleObj>
          </a:graphicData>
        </a:graphic>
      </p:graphicFrame>
      <p:pic>
        <p:nvPicPr>
          <p:cNvPr id="3" name="Picture 2"/>
          <p:cNvPicPr>
            <a:picLocks noChangeAspect="1"/>
          </p:cNvPicPr>
          <p:nvPr/>
        </p:nvPicPr>
        <p:blipFill>
          <a:blip r:embed="rId4">
            <a:extLst>
              <a:ext uri="{28A0092B-C50C-407E-A947-70E740481C1C}">
                <a14:useLocalDpi xmlns="" xmlns:a14="http://schemas.microsoft.com/office/drawing/2010/main" val="0"/>
              </a:ext>
            </a:extLst>
          </a:blip>
          <a:stretch>
            <a:fillRect/>
          </a:stretch>
        </p:blipFill>
        <p:spPr>
          <a:xfrm>
            <a:off x="1066800" y="1371600"/>
            <a:ext cx="6705600" cy="2563812"/>
          </a:xfrm>
          <a:prstGeom prst="rect">
            <a:avLst/>
          </a:prstGeom>
        </p:spPr>
      </p:pic>
    </p:spTree>
    <p:extLst>
      <p:ext uri="{BB962C8B-B14F-4D97-AF65-F5344CB8AC3E}">
        <p14:creationId xmlns="" xmlns:p14="http://schemas.microsoft.com/office/powerpoint/2010/main" val="58114670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515712E1-7156-41BD-B554-C6FA83B2F84E}" type="slidenum">
              <a:rPr lang="en-US" smtClean="0"/>
              <a:pPr>
                <a:defRPr/>
              </a:pPr>
              <a:t>25</a:t>
            </a:fld>
            <a:endParaRPr lang="en-US"/>
          </a:p>
        </p:txBody>
      </p:sp>
      <p:sp>
        <p:nvSpPr>
          <p:cNvPr id="5" name="Content Placeholder 4"/>
          <p:cNvSpPr>
            <a:spLocks noGrp="1"/>
          </p:cNvSpPr>
          <p:nvPr>
            <p:ph idx="1"/>
          </p:nvPr>
        </p:nvSpPr>
        <p:spPr>
          <a:xfrm>
            <a:off x="381000" y="304800"/>
            <a:ext cx="8077200" cy="4800600"/>
          </a:xfrm>
        </p:spPr>
        <p:txBody>
          <a:bodyPr>
            <a:noAutofit/>
          </a:bodyPr>
          <a:lstStyle/>
          <a:p>
            <a:pPr indent="0" algn="just">
              <a:lnSpc>
                <a:spcPct val="50000"/>
              </a:lnSpc>
              <a:spcBef>
                <a:spcPts val="0"/>
              </a:spcBef>
              <a:buClr>
                <a:srgbClr val="C00000"/>
              </a:buClr>
              <a:buNone/>
            </a:pPr>
            <a:endParaRPr lang="en-US" sz="2400" b="1" dirty="0">
              <a:latin typeface="Times New Roman" pitchFamily="18" charset="0"/>
              <a:cs typeface="Times New Roman" pitchFamily="18" charset="0"/>
            </a:endParaRPr>
          </a:p>
          <a:p>
            <a:pPr indent="0" algn="just">
              <a:lnSpc>
                <a:spcPct val="50000"/>
              </a:lnSpc>
              <a:spcBef>
                <a:spcPts val="0"/>
              </a:spcBef>
              <a:buClr>
                <a:srgbClr val="C00000"/>
              </a:buClr>
              <a:buFont typeface="Wingdings" pitchFamily="2" charset="2"/>
              <a:buChar char="Ø"/>
            </a:pPr>
            <a:endParaRPr lang="en-US" sz="2400" b="1" dirty="0" smtClean="0">
              <a:latin typeface="Times New Roman" pitchFamily="18" charset="0"/>
              <a:cs typeface="Times New Roman" pitchFamily="18" charset="0"/>
            </a:endParaRPr>
          </a:p>
          <a:p>
            <a:pPr marL="514350" indent="-342900" algn="just">
              <a:lnSpc>
                <a:spcPct val="114000"/>
              </a:lnSpc>
              <a:spcBef>
                <a:spcPts val="0"/>
              </a:spcBef>
              <a:buClr>
                <a:srgbClr val="C00000"/>
              </a:buClr>
              <a:buFont typeface="Wingdings" panose="05000000000000000000" pitchFamily="2" charset="2"/>
              <a:buChar char="Ø"/>
            </a:pPr>
            <a:r>
              <a:rPr lang="en-US" sz="2200" b="1" dirty="0" smtClean="0">
                <a:latin typeface="Times New Roman" pitchFamily="18" charset="0"/>
                <a:cs typeface="Times New Roman" pitchFamily="18" charset="0"/>
              </a:rPr>
              <a:t>Substitute                                    in equation (1) and get </a:t>
            </a:r>
          </a:p>
          <a:p>
            <a:pPr marL="514350" indent="-342900" algn="just">
              <a:lnSpc>
                <a:spcPct val="114000"/>
              </a:lnSpc>
              <a:spcBef>
                <a:spcPts val="0"/>
              </a:spcBef>
              <a:buClr>
                <a:srgbClr val="C00000"/>
              </a:buClr>
              <a:buFont typeface="Wingdings" panose="05000000000000000000" pitchFamily="2" charset="2"/>
              <a:buChar char="Ø"/>
            </a:pPr>
            <a:endParaRPr lang="en-US" sz="2200" b="1" dirty="0">
              <a:latin typeface="Times New Roman" pitchFamily="18" charset="0"/>
              <a:cs typeface="Times New Roman" pitchFamily="18" charset="0"/>
            </a:endParaRPr>
          </a:p>
          <a:p>
            <a:pPr indent="0" algn="just">
              <a:lnSpc>
                <a:spcPct val="114000"/>
              </a:lnSpc>
              <a:spcBef>
                <a:spcPts val="0"/>
              </a:spcBef>
              <a:buClr>
                <a:srgbClr val="C00000"/>
              </a:buClr>
              <a:buNone/>
            </a:pPr>
            <a:endParaRPr lang="en-US" sz="2200" b="1" dirty="0" smtClean="0">
              <a:latin typeface="Times New Roman" pitchFamily="18" charset="0"/>
              <a:cs typeface="Times New Roman" pitchFamily="18" charset="0"/>
            </a:endParaRPr>
          </a:p>
          <a:p>
            <a:pPr indent="0" algn="just">
              <a:lnSpc>
                <a:spcPct val="114000"/>
              </a:lnSpc>
              <a:spcBef>
                <a:spcPts val="0"/>
              </a:spcBef>
              <a:buClr>
                <a:srgbClr val="C00000"/>
              </a:buClr>
              <a:buFont typeface="Wingdings" pitchFamily="2" charset="2"/>
              <a:buChar char="Ø"/>
            </a:pPr>
            <a:r>
              <a:rPr lang="en-US" sz="2200" b="1" dirty="0" smtClean="0">
                <a:latin typeface="Times New Roman" pitchFamily="18" charset="0"/>
                <a:cs typeface="Times New Roman" pitchFamily="18" charset="0"/>
              </a:rPr>
              <a:t>The impedance  which is the ratio of exponential voltage to corresponding current is given by</a:t>
            </a:r>
          </a:p>
          <a:p>
            <a:pPr indent="0" algn="just">
              <a:lnSpc>
                <a:spcPct val="114000"/>
              </a:lnSpc>
              <a:spcBef>
                <a:spcPts val="0"/>
              </a:spcBef>
              <a:buClr>
                <a:srgbClr val="C00000"/>
              </a:buClr>
              <a:buFont typeface="Wingdings" pitchFamily="2" charset="2"/>
              <a:buChar char="Ø"/>
            </a:pPr>
            <a:endParaRPr lang="en-US" sz="2200" b="1" dirty="0">
              <a:latin typeface="Times New Roman" pitchFamily="18" charset="0"/>
              <a:cs typeface="Times New Roman" pitchFamily="18" charset="0"/>
            </a:endParaRPr>
          </a:p>
          <a:p>
            <a:pPr indent="0" algn="just">
              <a:lnSpc>
                <a:spcPct val="114000"/>
              </a:lnSpc>
              <a:spcBef>
                <a:spcPts val="0"/>
              </a:spcBef>
              <a:buClr>
                <a:srgbClr val="C00000"/>
              </a:buClr>
              <a:buNone/>
            </a:pPr>
            <a:r>
              <a:rPr lang="en-US" sz="2200" b="1" dirty="0" smtClean="0">
                <a:latin typeface="Times New Roman" pitchFamily="18" charset="0"/>
                <a:cs typeface="Times New Roman" pitchFamily="18" charset="0"/>
              </a:rPr>
              <a:t>                                                                                          (2)</a:t>
            </a:r>
          </a:p>
          <a:p>
            <a:pPr indent="0" algn="just">
              <a:lnSpc>
                <a:spcPct val="200000"/>
              </a:lnSpc>
              <a:spcBef>
                <a:spcPts val="0"/>
              </a:spcBef>
              <a:buClr>
                <a:srgbClr val="C00000"/>
              </a:buClr>
              <a:buNone/>
            </a:pPr>
            <a:r>
              <a:rPr lang="en-US" sz="2200" b="1" dirty="0" smtClean="0">
                <a:latin typeface="Times New Roman" pitchFamily="18" charset="0"/>
                <a:cs typeface="Times New Roman" pitchFamily="18" charset="0"/>
              </a:rPr>
              <a:t>From equation (1) substitute current value                           and get              substitute this value in equation (2) and get impedance                                       (3), </a:t>
            </a:r>
            <a:r>
              <a:rPr lang="en-US" sz="2200" b="1" dirty="0">
                <a:latin typeface="Times New Roman" pitchFamily="18" charset="0"/>
                <a:cs typeface="Times New Roman" pitchFamily="18" charset="0"/>
              </a:rPr>
              <a:t>w</a:t>
            </a:r>
            <a:r>
              <a:rPr lang="en-US" sz="2200" b="1" dirty="0" smtClean="0">
                <a:latin typeface="Times New Roman" pitchFamily="18" charset="0"/>
                <a:cs typeface="Times New Roman" pitchFamily="18" charset="0"/>
              </a:rPr>
              <a:t>here                            and is called capacitive reactance.</a:t>
            </a:r>
            <a:endParaRPr lang="en-US" sz="2200" b="1" dirty="0">
              <a:latin typeface="Times New Roman" pitchFamily="18" charset="0"/>
              <a:cs typeface="Times New Roman" pitchFamily="18" charset="0"/>
            </a:endParaRPr>
          </a:p>
          <a:p>
            <a:pPr indent="0" algn="just">
              <a:lnSpc>
                <a:spcPct val="114000"/>
              </a:lnSpc>
              <a:spcBef>
                <a:spcPts val="0"/>
              </a:spcBef>
              <a:buClr>
                <a:srgbClr val="C00000"/>
              </a:buClr>
              <a:buNone/>
            </a:pPr>
            <a:endParaRPr lang="en-US" sz="2400" b="1" dirty="0" smtClean="0">
              <a:latin typeface="Times New Roman" pitchFamily="18" charset="0"/>
              <a:cs typeface="Times New Roman" pitchFamily="18" charset="0"/>
            </a:endParaRPr>
          </a:p>
          <a:p>
            <a:pPr indent="0" algn="just">
              <a:lnSpc>
                <a:spcPct val="100000"/>
              </a:lnSpc>
              <a:spcBef>
                <a:spcPts val="0"/>
              </a:spcBef>
              <a:buClr>
                <a:srgbClr val="C00000"/>
              </a:buClr>
              <a:buFont typeface="Wingdings" pitchFamily="2" charset="2"/>
              <a:buChar char="Ø"/>
            </a:pPr>
            <a:endParaRPr lang="en-US" sz="2400" b="1" dirty="0" smtClean="0">
              <a:latin typeface="Times New Roman" pitchFamily="18" charset="0"/>
              <a:cs typeface="Times New Roman" pitchFamily="18" charset="0"/>
            </a:endParaRPr>
          </a:p>
          <a:p>
            <a:pPr indent="0" algn="just">
              <a:lnSpc>
                <a:spcPct val="100000"/>
              </a:lnSpc>
              <a:spcBef>
                <a:spcPts val="0"/>
              </a:spcBef>
              <a:buClr>
                <a:srgbClr val="C00000"/>
              </a:buClr>
              <a:buFont typeface="Wingdings" pitchFamily="2" charset="2"/>
              <a:buChar char="Ø"/>
            </a:pPr>
            <a:endParaRPr lang="en-US" sz="2400" b="1" dirty="0" smtClean="0">
              <a:latin typeface="Times New Roman" pitchFamily="18" charset="0"/>
              <a:cs typeface="Times New Roman" pitchFamily="18" charset="0"/>
            </a:endParaRPr>
          </a:p>
          <a:p>
            <a:pPr indent="0" algn="just">
              <a:lnSpc>
                <a:spcPct val="114000"/>
              </a:lnSpc>
              <a:spcBef>
                <a:spcPts val="0"/>
              </a:spcBef>
              <a:buClr>
                <a:srgbClr val="C00000"/>
              </a:buClr>
              <a:buNone/>
            </a:pPr>
            <a:endParaRPr lang="en-US" sz="2400" b="1" dirty="0" smtClean="0">
              <a:latin typeface="Times New Roman" pitchFamily="18" charset="0"/>
              <a:cs typeface="Times New Roman" pitchFamily="18" charset="0"/>
            </a:endParaRPr>
          </a:p>
          <a:p>
            <a:pPr indent="0" algn="just">
              <a:lnSpc>
                <a:spcPct val="114000"/>
              </a:lnSpc>
              <a:spcBef>
                <a:spcPts val="0"/>
              </a:spcBef>
              <a:buClr>
                <a:srgbClr val="C00000"/>
              </a:buClr>
              <a:buFont typeface="Wingdings" pitchFamily="2" charset="2"/>
              <a:buChar char="Ø"/>
            </a:pPr>
            <a:endParaRPr lang="en-US" sz="2400" b="1" dirty="0" smtClean="0">
              <a:latin typeface="Times New Roman" pitchFamily="18" charset="0"/>
              <a:cs typeface="Times New Roman" pitchFamily="18" charset="0"/>
            </a:endParaRPr>
          </a:p>
          <a:p>
            <a:pPr indent="0" algn="just">
              <a:lnSpc>
                <a:spcPct val="114000"/>
              </a:lnSpc>
              <a:spcBef>
                <a:spcPts val="0"/>
              </a:spcBef>
              <a:buClr>
                <a:srgbClr val="C00000"/>
              </a:buClr>
              <a:buFont typeface="Wingdings" pitchFamily="2" charset="2"/>
              <a:buChar char="Ø"/>
            </a:pPr>
            <a:endParaRPr lang="en-US" sz="2400" b="1" dirty="0" smtClean="0">
              <a:latin typeface="Times New Roman" pitchFamily="18" charset="0"/>
              <a:cs typeface="Times New Roman" pitchFamily="18" charset="0"/>
            </a:endParaRPr>
          </a:p>
          <a:p>
            <a:pPr indent="0" algn="just">
              <a:lnSpc>
                <a:spcPct val="114000"/>
              </a:lnSpc>
              <a:spcBef>
                <a:spcPts val="0"/>
              </a:spcBef>
              <a:buClr>
                <a:srgbClr val="C00000"/>
              </a:buClr>
              <a:buFont typeface="Wingdings" pitchFamily="2" charset="2"/>
              <a:buChar char="Ø"/>
            </a:pPr>
            <a:endParaRPr lang="en-US" sz="2400" b="1" dirty="0" smtClean="0">
              <a:latin typeface="Times New Roman" pitchFamily="18" charset="0"/>
              <a:cs typeface="Times New Roman" pitchFamily="18" charset="0"/>
            </a:endParaRPr>
          </a:p>
          <a:p>
            <a:pPr indent="0" algn="just">
              <a:lnSpc>
                <a:spcPct val="114000"/>
              </a:lnSpc>
              <a:spcBef>
                <a:spcPts val="0"/>
              </a:spcBef>
              <a:buClr>
                <a:srgbClr val="C00000"/>
              </a:buClr>
              <a:buFont typeface="Wingdings" pitchFamily="2" charset="2"/>
              <a:buChar char="Ø"/>
            </a:pPr>
            <a:endParaRPr lang="en-US" sz="2400" b="1" dirty="0" smtClean="0">
              <a:latin typeface="Times New Roman" pitchFamily="18" charset="0"/>
              <a:cs typeface="Times New Roman" pitchFamily="18" charset="0"/>
            </a:endParaRPr>
          </a:p>
          <a:p>
            <a:pPr indent="0" algn="just">
              <a:lnSpc>
                <a:spcPct val="114000"/>
              </a:lnSpc>
              <a:spcBef>
                <a:spcPts val="0"/>
              </a:spcBef>
              <a:buClr>
                <a:srgbClr val="C00000"/>
              </a:buClr>
              <a:buFont typeface="Wingdings" pitchFamily="2" charset="2"/>
              <a:buChar char="Ø"/>
            </a:pPr>
            <a:endParaRPr lang="en-US" sz="2400" b="1" dirty="0" smtClean="0">
              <a:latin typeface="Times New Roman" pitchFamily="18" charset="0"/>
              <a:cs typeface="Times New Roman" pitchFamily="18" charset="0"/>
            </a:endParaRPr>
          </a:p>
          <a:p>
            <a:pPr indent="0" algn="just">
              <a:lnSpc>
                <a:spcPct val="114000"/>
              </a:lnSpc>
              <a:spcBef>
                <a:spcPts val="0"/>
              </a:spcBef>
              <a:buClr>
                <a:srgbClr val="C00000"/>
              </a:buClr>
              <a:buFont typeface="Wingdings" pitchFamily="2" charset="2"/>
              <a:buChar char="Ø"/>
            </a:pPr>
            <a:endParaRPr lang="en-US" sz="2400" b="1" dirty="0" smtClean="0">
              <a:latin typeface="Times New Roman" pitchFamily="18" charset="0"/>
              <a:cs typeface="Times New Roman" pitchFamily="18" charset="0"/>
            </a:endParaRPr>
          </a:p>
          <a:p>
            <a:pPr indent="0" algn="just">
              <a:lnSpc>
                <a:spcPct val="114000"/>
              </a:lnSpc>
              <a:spcBef>
                <a:spcPts val="0"/>
              </a:spcBef>
              <a:buClr>
                <a:srgbClr val="C00000"/>
              </a:buClr>
              <a:buFont typeface="Wingdings" pitchFamily="2" charset="2"/>
              <a:buChar char="Ø"/>
            </a:pPr>
            <a:endParaRPr lang="en-US" sz="2400" b="1" dirty="0" smtClean="0">
              <a:latin typeface="Times New Roman" pitchFamily="18" charset="0"/>
              <a:cs typeface="Times New Roman" pitchFamily="18" charset="0"/>
            </a:endParaRPr>
          </a:p>
          <a:p>
            <a:pPr indent="0" algn="just">
              <a:lnSpc>
                <a:spcPct val="114000"/>
              </a:lnSpc>
              <a:spcBef>
                <a:spcPts val="0"/>
              </a:spcBef>
              <a:buClr>
                <a:srgbClr val="C00000"/>
              </a:buClr>
              <a:buFont typeface="Wingdings" pitchFamily="2" charset="2"/>
              <a:buChar char="Ø"/>
            </a:pPr>
            <a:endParaRPr lang="en-US" sz="2400" b="1" dirty="0" smtClean="0">
              <a:latin typeface="Times New Roman" pitchFamily="18" charset="0"/>
              <a:cs typeface="Times New Roman" pitchFamily="18" charset="0"/>
            </a:endParaRPr>
          </a:p>
          <a:p>
            <a:pPr indent="0" algn="just">
              <a:lnSpc>
                <a:spcPct val="114000"/>
              </a:lnSpc>
              <a:spcBef>
                <a:spcPts val="0"/>
              </a:spcBef>
              <a:buClr>
                <a:srgbClr val="C00000"/>
              </a:buClr>
              <a:buFont typeface="Wingdings" pitchFamily="2" charset="2"/>
              <a:buChar char="Ø"/>
            </a:pPr>
            <a:endParaRPr lang="en-US" sz="2400" b="1" dirty="0" smtClean="0">
              <a:latin typeface="Times New Roman" pitchFamily="18" charset="0"/>
              <a:cs typeface="Times New Roman" pitchFamily="18" charset="0"/>
            </a:endParaRPr>
          </a:p>
          <a:p>
            <a:pPr marL="514350" indent="-514350" algn="just">
              <a:lnSpc>
                <a:spcPct val="114000"/>
              </a:lnSpc>
              <a:spcBef>
                <a:spcPts val="0"/>
              </a:spcBef>
              <a:buClr>
                <a:srgbClr val="C00000"/>
              </a:buClr>
              <a:buNone/>
            </a:pPr>
            <a:r>
              <a:rPr lang="en-US" sz="2400" b="1" dirty="0" smtClean="0">
                <a:latin typeface="Times New Roman" pitchFamily="18" charset="0"/>
                <a:cs typeface="Times New Roman" pitchFamily="18" charset="0"/>
              </a:rPr>
              <a:t>	</a:t>
            </a:r>
          </a:p>
        </p:txBody>
      </p:sp>
      <p:graphicFrame>
        <p:nvGraphicFramePr>
          <p:cNvPr id="6" name="Object 5"/>
          <p:cNvGraphicFramePr>
            <a:graphicFrameLocks noChangeAspect="1"/>
          </p:cNvGraphicFramePr>
          <p:nvPr>
            <p:extLst>
              <p:ext uri="{D42A27DB-BD31-4B8C-83A1-F6EECF244321}">
                <p14:modId xmlns="" xmlns:p14="http://schemas.microsoft.com/office/powerpoint/2010/main" val="203999958"/>
              </p:ext>
            </p:extLst>
          </p:nvPr>
        </p:nvGraphicFramePr>
        <p:xfrm>
          <a:off x="2895600" y="2743200"/>
          <a:ext cx="3276600" cy="879203"/>
        </p:xfrm>
        <a:graphic>
          <a:graphicData uri="http://schemas.openxmlformats.org/presentationml/2006/ole">
            <p:oleObj spid="_x0000_s204385" name="Equation" r:id="rId3" imgW="1206500" imgH="431800" progId="Equation.3">
              <p:embed/>
            </p:oleObj>
          </a:graphicData>
        </a:graphic>
      </p:graphicFrame>
      <p:graphicFrame>
        <p:nvGraphicFramePr>
          <p:cNvPr id="7" name="Object 6"/>
          <p:cNvGraphicFramePr>
            <a:graphicFrameLocks noChangeAspect="1"/>
          </p:cNvGraphicFramePr>
          <p:nvPr>
            <p:extLst>
              <p:ext uri="{D42A27DB-BD31-4B8C-83A1-F6EECF244321}">
                <p14:modId xmlns="" xmlns:p14="http://schemas.microsoft.com/office/powerpoint/2010/main" val="956134306"/>
              </p:ext>
            </p:extLst>
          </p:nvPr>
        </p:nvGraphicFramePr>
        <p:xfrm>
          <a:off x="2362200" y="685800"/>
          <a:ext cx="2255838" cy="457201"/>
        </p:xfrm>
        <a:graphic>
          <a:graphicData uri="http://schemas.openxmlformats.org/presentationml/2006/ole">
            <p:oleObj spid="_x0000_s204386" name="Equation" r:id="rId4" imgW="914400" imgH="228600" progId="Equation.3">
              <p:embed/>
            </p:oleObj>
          </a:graphicData>
        </a:graphic>
      </p:graphicFrame>
      <p:graphicFrame>
        <p:nvGraphicFramePr>
          <p:cNvPr id="8" name="Object 7"/>
          <p:cNvGraphicFramePr>
            <a:graphicFrameLocks noChangeAspect="1"/>
          </p:cNvGraphicFramePr>
          <p:nvPr>
            <p:extLst>
              <p:ext uri="{D42A27DB-BD31-4B8C-83A1-F6EECF244321}">
                <p14:modId xmlns="" xmlns:p14="http://schemas.microsoft.com/office/powerpoint/2010/main" val="2380401169"/>
              </p:ext>
            </p:extLst>
          </p:nvPr>
        </p:nvGraphicFramePr>
        <p:xfrm>
          <a:off x="1295400" y="4191000"/>
          <a:ext cx="1295400" cy="655637"/>
        </p:xfrm>
        <a:graphic>
          <a:graphicData uri="http://schemas.openxmlformats.org/presentationml/2006/ole">
            <p:oleObj spid="_x0000_s204387" name="Equation" r:id="rId5" imgW="596641" imgH="393529" progId="Equation.3">
              <p:embed/>
            </p:oleObj>
          </a:graphicData>
        </a:graphic>
      </p:graphicFrame>
      <p:graphicFrame>
        <p:nvGraphicFramePr>
          <p:cNvPr id="3" name="Object 2"/>
          <p:cNvGraphicFramePr>
            <a:graphicFrameLocks noChangeAspect="1"/>
          </p:cNvGraphicFramePr>
          <p:nvPr>
            <p:extLst>
              <p:ext uri="{D42A27DB-BD31-4B8C-83A1-F6EECF244321}">
                <p14:modId xmlns="" xmlns:p14="http://schemas.microsoft.com/office/powerpoint/2010/main" val="3299925388"/>
              </p:ext>
            </p:extLst>
          </p:nvPr>
        </p:nvGraphicFramePr>
        <p:xfrm>
          <a:off x="5867400" y="3581400"/>
          <a:ext cx="1905000" cy="457200"/>
        </p:xfrm>
        <a:graphic>
          <a:graphicData uri="http://schemas.openxmlformats.org/presentationml/2006/ole">
            <p:oleObj spid="_x0000_s204388" name="Equation" r:id="rId6" imgW="914400" imgH="228600" progId="Equation.3">
              <p:embed/>
            </p:oleObj>
          </a:graphicData>
        </a:graphic>
      </p:graphicFrame>
      <p:graphicFrame>
        <p:nvGraphicFramePr>
          <p:cNvPr id="9" name="Object 8"/>
          <p:cNvGraphicFramePr>
            <a:graphicFrameLocks noChangeAspect="1"/>
          </p:cNvGraphicFramePr>
          <p:nvPr>
            <p:extLst>
              <p:ext uri="{D42A27DB-BD31-4B8C-83A1-F6EECF244321}">
                <p14:modId xmlns="" xmlns:p14="http://schemas.microsoft.com/office/powerpoint/2010/main" val="857882035"/>
              </p:ext>
            </p:extLst>
          </p:nvPr>
        </p:nvGraphicFramePr>
        <p:xfrm>
          <a:off x="2057400" y="4800601"/>
          <a:ext cx="2514600" cy="685800"/>
        </p:xfrm>
        <a:graphic>
          <a:graphicData uri="http://schemas.openxmlformats.org/presentationml/2006/ole">
            <p:oleObj spid="_x0000_s204389" name="Equation" r:id="rId7" imgW="1028254" imgH="393529" progId="Equation.3">
              <p:embed/>
            </p:oleObj>
          </a:graphicData>
        </a:graphic>
      </p:graphicFrame>
      <p:graphicFrame>
        <p:nvGraphicFramePr>
          <p:cNvPr id="10" name="Object 9"/>
          <p:cNvGraphicFramePr>
            <a:graphicFrameLocks noChangeAspect="1"/>
          </p:cNvGraphicFramePr>
          <p:nvPr>
            <p:extLst>
              <p:ext uri="{D42A27DB-BD31-4B8C-83A1-F6EECF244321}">
                <p14:modId xmlns="" xmlns:p14="http://schemas.microsoft.com/office/powerpoint/2010/main" val="4244766597"/>
              </p:ext>
            </p:extLst>
          </p:nvPr>
        </p:nvGraphicFramePr>
        <p:xfrm>
          <a:off x="5943600" y="4800600"/>
          <a:ext cx="1828800" cy="685800"/>
        </p:xfrm>
        <a:graphic>
          <a:graphicData uri="http://schemas.openxmlformats.org/presentationml/2006/ole">
            <p:oleObj spid="_x0000_s204390" name="Equation" r:id="rId8" imgW="634725" imgH="393529" progId="Equation.3">
              <p:embed/>
            </p:oleObj>
          </a:graphicData>
        </a:graphic>
      </p:graphicFrame>
      <p:graphicFrame>
        <p:nvGraphicFramePr>
          <p:cNvPr id="11" name="Object 10"/>
          <p:cNvGraphicFramePr>
            <a:graphicFrameLocks noChangeAspect="1"/>
          </p:cNvGraphicFramePr>
          <p:nvPr>
            <p:extLst>
              <p:ext uri="{D42A27DB-BD31-4B8C-83A1-F6EECF244321}">
                <p14:modId xmlns="" xmlns:p14="http://schemas.microsoft.com/office/powerpoint/2010/main" val="2057997880"/>
              </p:ext>
            </p:extLst>
          </p:nvPr>
        </p:nvGraphicFramePr>
        <p:xfrm>
          <a:off x="2743200" y="1219200"/>
          <a:ext cx="3115809" cy="480217"/>
        </p:xfrm>
        <a:graphic>
          <a:graphicData uri="http://schemas.openxmlformats.org/presentationml/2006/ole">
            <p:oleObj spid="_x0000_s204391" name="Equation" r:id="rId9" imgW="1308100" imgH="228600" progId="Equation.3">
              <p:embed/>
            </p:oleObj>
          </a:graphicData>
        </a:graphic>
      </p:graphicFrame>
    </p:spTree>
    <p:extLst>
      <p:ext uri="{BB962C8B-B14F-4D97-AF65-F5344CB8AC3E}">
        <p14:creationId xmlns="" xmlns:p14="http://schemas.microsoft.com/office/powerpoint/2010/main" val="136450402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990600"/>
            <a:ext cx="7924800" cy="5719763"/>
          </a:xfrm>
        </p:spPr>
        <p:txBody>
          <a:bodyPr>
            <a:normAutofit/>
          </a:bodyPr>
          <a:lstStyle/>
          <a:p>
            <a:pPr marL="0" indent="0" algn="just">
              <a:lnSpc>
                <a:spcPct val="150000"/>
              </a:lnSpc>
              <a:buNone/>
            </a:pPr>
            <a:r>
              <a:rPr lang="en-US" sz="2400" b="1" dirty="0" smtClean="0">
                <a:solidFill>
                  <a:srgbClr val="C00000"/>
                </a:solidFill>
                <a:latin typeface="Times New Roman" panose="02020603050405020304" pitchFamily="18" charset="0"/>
                <a:cs typeface="Times New Roman" panose="02020603050405020304" pitchFamily="18" charset="0"/>
              </a:rPr>
              <a:t>Problem 4: </a:t>
            </a:r>
            <a:r>
              <a:rPr lang="en-US" sz="2400" b="1" dirty="0" smtClean="0">
                <a:solidFill>
                  <a:srgbClr val="000066"/>
                </a:solidFill>
                <a:latin typeface="Times New Roman" panose="02020603050405020304" pitchFamily="18" charset="0"/>
                <a:cs typeface="Times New Roman" panose="02020603050405020304" pitchFamily="18" charset="0"/>
              </a:rPr>
              <a:t>A 318μF </a:t>
            </a:r>
            <a:r>
              <a:rPr lang="en-US" sz="2400" b="1" dirty="0">
                <a:solidFill>
                  <a:srgbClr val="000066"/>
                </a:solidFill>
                <a:latin typeface="Times New Roman" panose="02020603050405020304" pitchFamily="18" charset="0"/>
                <a:cs typeface="Times New Roman" panose="02020603050405020304" pitchFamily="18" charset="0"/>
              </a:rPr>
              <a:t>capacitor is connected across a </a:t>
            </a:r>
            <a:r>
              <a:rPr lang="en-US" sz="2400" b="1" dirty="0" smtClean="0">
                <a:solidFill>
                  <a:srgbClr val="000066"/>
                </a:solidFill>
                <a:latin typeface="Times New Roman" panose="02020603050405020304" pitchFamily="18" charset="0"/>
                <a:cs typeface="Times New Roman" panose="02020603050405020304" pitchFamily="18" charset="0"/>
              </a:rPr>
              <a:t>200V</a:t>
            </a:r>
            <a:r>
              <a:rPr lang="en-US" sz="2400" b="1" dirty="0">
                <a:solidFill>
                  <a:srgbClr val="000066"/>
                </a:solidFill>
                <a:latin typeface="Times New Roman" panose="02020603050405020304" pitchFamily="18" charset="0"/>
                <a:cs typeface="Times New Roman" panose="02020603050405020304" pitchFamily="18" charset="0"/>
              </a:rPr>
              <a:t>, 50 Hz system. Find (</a:t>
            </a:r>
            <a:r>
              <a:rPr lang="en-US" sz="2400" b="1" dirty="0" err="1">
                <a:solidFill>
                  <a:srgbClr val="000066"/>
                </a:solidFill>
                <a:latin typeface="Times New Roman" panose="02020603050405020304" pitchFamily="18" charset="0"/>
                <a:cs typeface="Times New Roman" panose="02020603050405020304" pitchFamily="18" charset="0"/>
              </a:rPr>
              <a:t>i</a:t>
            </a:r>
            <a:r>
              <a:rPr lang="en-US" sz="2400" b="1" dirty="0">
                <a:solidFill>
                  <a:srgbClr val="000066"/>
                </a:solidFill>
                <a:latin typeface="Times New Roman" panose="02020603050405020304" pitchFamily="18" charset="0"/>
                <a:cs typeface="Times New Roman" panose="02020603050405020304" pitchFamily="18" charset="0"/>
              </a:rPr>
              <a:t>) the capacitive reactance (</a:t>
            </a:r>
            <a:r>
              <a:rPr lang="en-US" sz="2400" b="1" dirty="0" smtClean="0">
                <a:solidFill>
                  <a:srgbClr val="000066"/>
                </a:solidFill>
                <a:latin typeface="Times New Roman" panose="02020603050405020304" pitchFamily="18" charset="0"/>
                <a:cs typeface="Times New Roman" panose="02020603050405020304" pitchFamily="18" charset="0"/>
              </a:rPr>
              <a:t>ii) current </a:t>
            </a:r>
            <a:r>
              <a:rPr lang="en-US" sz="2400" b="1" dirty="0">
                <a:solidFill>
                  <a:srgbClr val="000066"/>
                </a:solidFill>
                <a:latin typeface="Times New Roman" panose="02020603050405020304" pitchFamily="18" charset="0"/>
                <a:cs typeface="Times New Roman" panose="02020603050405020304" pitchFamily="18" charset="0"/>
              </a:rPr>
              <a:t>and (iii) equations for </a:t>
            </a:r>
            <a:r>
              <a:rPr lang="en-US" sz="2400" b="1" dirty="0" smtClean="0">
                <a:solidFill>
                  <a:srgbClr val="000066"/>
                </a:solidFill>
                <a:latin typeface="Times New Roman" panose="02020603050405020304" pitchFamily="18" charset="0"/>
                <a:cs typeface="Times New Roman" panose="02020603050405020304" pitchFamily="18" charset="0"/>
              </a:rPr>
              <a:t> instantaneous voltage and current.</a:t>
            </a:r>
            <a:endParaRPr lang="en-US" sz="2400" b="1" dirty="0">
              <a:solidFill>
                <a:srgbClr val="000066"/>
              </a:solidFill>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pPr>
              <a:defRPr/>
            </a:pPr>
            <a:fld id="{515712E1-7156-41BD-B554-C6FA83B2F84E}" type="slidenum">
              <a:rPr lang="en-US" smtClean="0"/>
              <a:pPr>
                <a:defRPr/>
              </a:pPr>
              <a:t>26</a:t>
            </a:fld>
            <a:endParaRPr lang="en-US"/>
          </a:p>
        </p:txBody>
      </p:sp>
    </p:spTree>
    <p:extLst>
      <p:ext uri="{BB962C8B-B14F-4D97-AF65-F5344CB8AC3E}">
        <p14:creationId xmlns="" xmlns:p14="http://schemas.microsoft.com/office/powerpoint/2010/main" val="416281931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515712E1-7156-41BD-B554-C6FA83B2F84E}" type="slidenum">
              <a:rPr lang="en-US" smtClean="0"/>
              <a:pPr>
                <a:defRPr/>
              </a:pPr>
              <a:t>27</a:t>
            </a:fld>
            <a:endParaRPr lang="en-US"/>
          </a:p>
        </p:txBody>
      </p:sp>
      <p:sp>
        <p:nvSpPr>
          <p:cNvPr id="5" name="Content Placeholder 4"/>
          <p:cNvSpPr>
            <a:spLocks noGrp="1"/>
          </p:cNvSpPr>
          <p:nvPr>
            <p:ph idx="1"/>
          </p:nvPr>
        </p:nvSpPr>
        <p:spPr>
          <a:xfrm>
            <a:off x="457200" y="457200"/>
            <a:ext cx="8153400" cy="5105400"/>
          </a:xfrm>
        </p:spPr>
        <p:txBody>
          <a:bodyPr>
            <a:noAutofit/>
          </a:bodyPr>
          <a:lstStyle/>
          <a:p>
            <a:pPr indent="0" algn="just">
              <a:lnSpc>
                <a:spcPct val="50000"/>
              </a:lnSpc>
              <a:spcBef>
                <a:spcPts val="0"/>
              </a:spcBef>
              <a:buClr>
                <a:srgbClr val="C00000"/>
              </a:buClr>
              <a:buNone/>
            </a:pPr>
            <a:endParaRPr lang="en-US" sz="2400" b="1" dirty="0">
              <a:latin typeface="Times New Roman" pitchFamily="18" charset="0"/>
              <a:cs typeface="Times New Roman" pitchFamily="18" charset="0"/>
            </a:endParaRPr>
          </a:p>
          <a:p>
            <a:pPr indent="0" algn="ctr">
              <a:lnSpc>
                <a:spcPct val="114000"/>
              </a:lnSpc>
              <a:spcBef>
                <a:spcPts val="0"/>
              </a:spcBef>
              <a:buClr>
                <a:srgbClr val="C00000"/>
              </a:buClr>
              <a:buNone/>
            </a:pPr>
            <a:r>
              <a:rPr lang="en-US" sz="2800" b="1" dirty="0" smtClean="0">
                <a:solidFill>
                  <a:srgbClr val="C00000"/>
                </a:solidFill>
                <a:latin typeface="Times New Roman" panose="02020603050405020304" pitchFamily="18" charset="0"/>
                <a:cs typeface="Times New Roman" panose="02020603050405020304" pitchFamily="18" charset="0"/>
              </a:rPr>
              <a:t>  </a:t>
            </a:r>
            <a:r>
              <a:rPr lang="en-US" sz="3200" b="1" dirty="0" smtClean="0">
                <a:solidFill>
                  <a:srgbClr val="C00000"/>
                </a:solidFill>
                <a:latin typeface="Times New Roman" panose="02020603050405020304" pitchFamily="18" charset="0"/>
                <a:cs typeface="Times New Roman" panose="02020603050405020304" pitchFamily="18" charset="0"/>
              </a:rPr>
              <a:t>Single phase Series circuits</a:t>
            </a:r>
            <a:endParaRPr lang="en-US" sz="3200" b="1" dirty="0" smtClean="0">
              <a:latin typeface="Times New Roman" pitchFamily="18" charset="0"/>
              <a:cs typeface="Times New Roman" pitchFamily="18" charset="0"/>
            </a:endParaRPr>
          </a:p>
          <a:p>
            <a:pPr indent="0" algn="just">
              <a:lnSpc>
                <a:spcPct val="50000"/>
              </a:lnSpc>
              <a:spcBef>
                <a:spcPts val="0"/>
              </a:spcBef>
              <a:buClr>
                <a:srgbClr val="C00000"/>
              </a:buClr>
              <a:buFont typeface="Wingdings" pitchFamily="2" charset="2"/>
              <a:buChar char="Ø"/>
            </a:pPr>
            <a:endParaRPr lang="en-US" sz="2400" b="1" dirty="0" smtClean="0">
              <a:latin typeface="Times New Roman" pitchFamily="18" charset="0"/>
              <a:cs typeface="Times New Roman" pitchFamily="18" charset="0"/>
            </a:endParaRPr>
          </a:p>
          <a:p>
            <a:pPr indent="0" algn="just">
              <a:lnSpc>
                <a:spcPct val="50000"/>
              </a:lnSpc>
              <a:spcBef>
                <a:spcPts val="0"/>
              </a:spcBef>
              <a:buClr>
                <a:srgbClr val="C00000"/>
              </a:buClr>
              <a:buNone/>
            </a:pPr>
            <a:endParaRPr lang="en-US" sz="2400" b="1" dirty="0">
              <a:latin typeface="Times New Roman" pitchFamily="18" charset="0"/>
              <a:cs typeface="Times New Roman" pitchFamily="18" charset="0"/>
            </a:endParaRPr>
          </a:p>
          <a:p>
            <a:pPr indent="0" algn="just">
              <a:lnSpc>
                <a:spcPct val="114000"/>
              </a:lnSpc>
              <a:spcBef>
                <a:spcPts val="0"/>
              </a:spcBef>
              <a:buClr>
                <a:srgbClr val="C00000"/>
              </a:buClr>
              <a:buFont typeface="Wingdings" pitchFamily="2" charset="2"/>
              <a:buChar char="Ø"/>
            </a:pPr>
            <a:r>
              <a:rPr lang="en-US" sz="2200" b="1" dirty="0" smtClean="0">
                <a:latin typeface="Times New Roman" pitchFamily="18" charset="0"/>
                <a:cs typeface="Times New Roman" pitchFamily="18" charset="0"/>
              </a:rPr>
              <a:t>In series and parallel circuits impedance is a complex quantity having real and imaginary parts.</a:t>
            </a:r>
          </a:p>
          <a:p>
            <a:pPr indent="0" algn="just">
              <a:lnSpc>
                <a:spcPct val="114000"/>
              </a:lnSpc>
              <a:spcBef>
                <a:spcPts val="0"/>
              </a:spcBef>
              <a:buClr>
                <a:srgbClr val="C00000"/>
              </a:buClr>
              <a:buFont typeface="Wingdings" pitchFamily="2" charset="2"/>
              <a:buChar char="Ø"/>
            </a:pPr>
            <a:endParaRPr lang="en-US" sz="2200" b="1" dirty="0" smtClean="0">
              <a:latin typeface="Times New Roman" pitchFamily="18" charset="0"/>
              <a:cs typeface="Times New Roman" pitchFamily="18" charset="0"/>
            </a:endParaRPr>
          </a:p>
          <a:p>
            <a:pPr indent="0" algn="just">
              <a:lnSpc>
                <a:spcPct val="114000"/>
              </a:lnSpc>
              <a:spcBef>
                <a:spcPts val="0"/>
              </a:spcBef>
              <a:buClr>
                <a:srgbClr val="C00000"/>
              </a:buClr>
              <a:buFont typeface="Wingdings" pitchFamily="2" charset="2"/>
              <a:buChar char="Ø"/>
            </a:pPr>
            <a:r>
              <a:rPr lang="en-US" sz="2200" b="1" dirty="0" smtClean="0">
                <a:latin typeface="Times New Roman" pitchFamily="18" charset="0"/>
                <a:cs typeface="Times New Roman" pitchFamily="18" charset="0"/>
              </a:rPr>
              <a:t>Where the real part is the resistance and imaginary part is the reactance of the circuit.</a:t>
            </a:r>
          </a:p>
          <a:p>
            <a:pPr indent="0" algn="just">
              <a:lnSpc>
                <a:spcPct val="114000"/>
              </a:lnSpc>
              <a:spcBef>
                <a:spcPts val="0"/>
              </a:spcBef>
              <a:buClr>
                <a:srgbClr val="C00000"/>
              </a:buClr>
              <a:buFont typeface="Wingdings" pitchFamily="2" charset="2"/>
              <a:buChar char="Ø"/>
            </a:pPr>
            <a:endParaRPr lang="en-US" sz="2200" b="1" dirty="0" smtClean="0">
              <a:latin typeface="Times New Roman" pitchFamily="18" charset="0"/>
              <a:cs typeface="Times New Roman" pitchFamily="18" charset="0"/>
            </a:endParaRPr>
          </a:p>
          <a:p>
            <a:pPr indent="0" algn="just">
              <a:lnSpc>
                <a:spcPct val="150000"/>
              </a:lnSpc>
              <a:spcBef>
                <a:spcPts val="0"/>
              </a:spcBef>
              <a:buClr>
                <a:srgbClr val="C00000"/>
              </a:buClr>
              <a:buFont typeface="Wingdings" pitchFamily="2" charset="2"/>
              <a:buChar char="Ø"/>
            </a:pPr>
            <a:r>
              <a:rPr lang="en-US" sz="2200" b="1" dirty="0" smtClean="0">
                <a:latin typeface="Times New Roman" pitchFamily="18" charset="0"/>
                <a:cs typeface="Times New Roman" pitchFamily="18" charset="0"/>
              </a:rPr>
              <a:t>The series circuits are classified into three types</a:t>
            </a:r>
          </a:p>
          <a:p>
            <a:pPr marL="685800" indent="-514350" algn="just">
              <a:lnSpc>
                <a:spcPct val="150000"/>
              </a:lnSpc>
              <a:spcBef>
                <a:spcPts val="0"/>
              </a:spcBef>
              <a:buClr>
                <a:srgbClr val="C00000"/>
              </a:buClr>
              <a:buAutoNum type="romanLcParenR"/>
            </a:pPr>
            <a:r>
              <a:rPr lang="en-US" sz="2200" b="1" dirty="0" smtClean="0">
                <a:latin typeface="Times New Roman" pitchFamily="18" charset="0"/>
                <a:cs typeface="Times New Roman" pitchFamily="18" charset="0"/>
              </a:rPr>
              <a:t>RL  series circuit</a:t>
            </a:r>
          </a:p>
          <a:p>
            <a:pPr marL="685800" indent="-514350" algn="just">
              <a:lnSpc>
                <a:spcPct val="150000"/>
              </a:lnSpc>
              <a:spcBef>
                <a:spcPts val="0"/>
              </a:spcBef>
              <a:buClr>
                <a:srgbClr val="C00000"/>
              </a:buClr>
              <a:buAutoNum type="romanLcParenR"/>
            </a:pPr>
            <a:r>
              <a:rPr lang="en-US" sz="2200" b="1" dirty="0" smtClean="0">
                <a:latin typeface="Times New Roman" pitchFamily="18" charset="0"/>
                <a:cs typeface="Times New Roman" pitchFamily="18" charset="0"/>
              </a:rPr>
              <a:t>RC series circuits</a:t>
            </a:r>
          </a:p>
          <a:p>
            <a:pPr marL="685800" indent="-514350" algn="just">
              <a:lnSpc>
                <a:spcPct val="150000"/>
              </a:lnSpc>
              <a:spcBef>
                <a:spcPts val="0"/>
              </a:spcBef>
              <a:buClr>
                <a:srgbClr val="C00000"/>
              </a:buClr>
              <a:buAutoNum type="romanLcParenR"/>
            </a:pPr>
            <a:r>
              <a:rPr lang="en-US" sz="2200" b="1" dirty="0" smtClean="0">
                <a:latin typeface="Times New Roman" pitchFamily="18" charset="0"/>
                <a:cs typeface="Times New Roman" pitchFamily="18" charset="0"/>
              </a:rPr>
              <a:t>RLC series circuits</a:t>
            </a:r>
          </a:p>
          <a:p>
            <a:pPr indent="0" algn="just">
              <a:lnSpc>
                <a:spcPct val="114000"/>
              </a:lnSpc>
              <a:spcBef>
                <a:spcPts val="0"/>
              </a:spcBef>
              <a:buClr>
                <a:srgbClr val="C00000"/>
              </a:buClr>
              <a:buFont typeface="Wingdings" pitchFamily="2" charset="2"/>
              <a:buChar char="Ø"/>
            </a:pPr>
            <a:endParaRPr lang="en-US" sz="2400" b="1" dirty="0">
              <a:latin typeface="Times New Roman" pitchFamily="18" charset="0"/>
              <a:cs typeface="Times New Roman" pitchFamily="18" charset="0"/>
            </a:endParaRPr>
          </a:p>
          <a:p>
            <a:pPr indent="0" algn="just">
              <a:lnSpc>
                <a:spcPct val="114000"/>
              </a:lnSpc>
              <a:spcBef>
                <a:spcPts val="0"/>
              </a:spcBef>
              <a:buClr>
                <a:srgbClr val="C00000"/>
              </a:buClr>
              <a:buNone/>
            </a:pPr>
            <a:r>
              <a:rPr lang="en-US" sz="2400" b="1" dirty="0" smtClean="0">
                <a:latin typeface="Times New Roman" pitchFamily="18" charset="0"/>
                <a:cs typeface="Times New Roman" pitchFamily="18" charset="0"/>
              </a:rPr>
              <a:t>                                                                                </a:t>
            </a:r>
          </a:p>
          <a:p>
            <a:pPr indent="0" algn="just">
              <a:lnSpc>
                <a:spcPct val="114000"/>
              </a:lnSpc>
              <a:spcBef>
                <a:spcPts val="0"/>
              </a:spcBef>
              <a:buClr>
                <a:srgbClr val="C00000"/>
              </a:buClr>
              <a:buFont typeface="Wingdings" pitchFamily="2" charset="2"/>
              <a:buChar char="Ø"/>
            </a:pPr>
            <a:endParaRPr lang="en-US" sz="2400" b="1" dirty="0" smtClean="0">
              <a:latin typeface="Times New Roman" pitchFamily="18" charset="0"/>
              <a:cs typeface="Times New Roman" pitchFamily="18" charset="0"/>
            </a:endParaRPr>
          </a:p>
          <a:p>
            <a:pPr indent="0" algn="just">
              <a:lnSpc>
                <a:spcPct val="114000"/>
              </a:lnSpc>
              <a:spcBef>
                <a:spcPts val="0"/>
              </a:spcBef>
              <a:buClr>
                <a:srgbClr val="C00000"/>
              </a:buClr>
              <a:buFont typeface="Wingdings" pitchFamily="2" charset="2"/>
              <a:buChar char="Ø"/>
            </a:pPr>
            <a:endParaRPr lang="en-US" sz="2400" b="1" dirty="0" smtClean="0">
              <a:latin typeface="Times New Roman" pitchFamily="18" charset="0"/>
              <a:cs typeface="Times New Roman" pitchFamily="18" charset="0"/>
            </a:endParaRPr>
          </a:p>
          <a:p>
            <a:pPr indent="0" algn="just">
              <a:lnSpc>
                <a:spcPct val="114000"/>
              </a:lnSpc>
              <a:spcBef>
                <a:spcPts val="0"/>
              </a:spcBef>
              <a:buClr>
                <a:srgbClr val="C00000"/>
              </a:buClr>
              <a:buFont typeface="Wingdings" pitchFamily="2" charset="2"/>
              <a:buChar char="Ø"/>
            </a:pPr>
            <a:endParaRPr lang="en-US" sz="2400" b="1" dirty="0" smtClean="0">
              <a:latin typeface="Times New Roman" pitchFamily="18" charset="0"/>
              <a:cs typeface="Times New Roman" pitchFamily="18" charset="0"/>
            </a:endParaRPr>
          </a:p>
          <a:p>
            <a:pPr indent="0" algn="just">
              <a:lnSpc>
                <a:spcPct val="114000"/>
              </a:lnSpc>
              <a:spcBef>
                <a:spcPts val="0"/>
              </a:spcBef>
              <a:buClr>
                <a:srgbClr val="C00000"/>
              </a:buClr>
              <a:buFont typeface="Wingdings" pitchFamily="2" charset="2"/>
              <a:buChar char="Ø"/>
            </a:pPr>
            <a:endParaRPr lang="en-US" sz="2400" b="1" dirty="0" smtClean="0">
              <a:latin typeface="Times New Roman" pitchFamily="18" charset="0"/>
              <a:cs typeface="Times New Roman" pitchFamily="18" charset="0"/>
            </a:endParaRPr>
          </a:p>
          <a:p>
            <a:pPr indent="0" algn="just">
              <a:lnSpc>
                <a:spcPct val="114000"/>
              </a:lnSpc>
              <a:spcBef>
                <a:spcPts val="0"/>
              </a:spcBef>
              <a:buClr>
                <a:srgbClr val="C00000"/>
              </a:buClr>
              <a:buFont typeface="Wingdings" pitchFamily="2" charset="2"/>
              <a:buChar char="Ø"/>
            </a:pPr>
            <a:endParaRPr lang="en-US" sz="2400" b="1" dirty="0" smtClean="0">
              <a:latin typeface="Times New Roman" pitchFamily="18" charset="0"/>
              <a:cs typeface="Times New Roman" pitchFamily="18" charset="0"/>
            </a:endParaRPr>
          </a:p>
          <a:p>
            <a:pPr indent="0" algn="just">
              <a:lnSpc>
                <a:spcPct val="114000"/>
              </a:lnSpc>
              <a:spcBef>
                <a:spcPts val="0"/>
              </a:spcBef>
              <a:buClr>
                <a:srgbClr val="C00000"/>
              </a:buClr>
              <a:buFont typeface="Wingdings" pitchFamily="2" charset="2"/>
              <a:buChar char="Ø"/>
            </a:pPr>
            <a:endParaRPr lang="en-US" sz="2400" b="1" dirty="0" smtClean="0">
              <a:latin typeface="Times New Roman" pitchFamily="18" charset="0"/>
              <a:cs typeface="Times New Roman" pitchFamily="18" charset="0"/>
            </a:endParaRPr>
          </a:p>
          <a:p>
            <a:pPr indent="0" algn="just">
              <a:lnSpc>
                <a:spcPct val="114000"/>
              </a:lnSpc>
              <a:spcBef>
                <a:spcPts val="0"/>
              </a:spcBef>
              <a:buClr>
                <a:srgbClr val="C00000"/>
              </a:buClr>
              <a:buFont typeface="Wingdings" pitchFamily="2" charset="2"/>
              <a:buChar char="Ø"/>
            </a:pPr>
            <a:endParaRPr lang="en-US" sz="2400" b="1" dirty="0" smtClean="0">
              <a:latin typeface="Times New Roman" pitchFamily="18" charset="0"/>
              <a:cs typeface="Times New Roman" pitchFamily="18" charset="0"/>
            </a:endParaRPr>
          </a:p>
          <a:p>
            <a:pPr marL="514350" indent="-514350" algn="just">
              <a:lnSpc>
                <a:spcPct val="114000"/>
              </a:lnSpc>
              <a:spcBef>
                <a:spcPts val="0"/>
              </a:spcBef>
              <a:buClr>
                <a:srgbClr val="C00000"/>
              </a:buClr>
              <a:buNone/>
            </a:pPr>
            <a:r>
              <a:rPr lang="en-US" sz="2400" b="1" dirty="0" smtClean="0">
                <a:latin typeface="Times New Roman" pitchFamily="18" charset="0"/>
                <a:cs typeface="Times New Roman" pitchFamily="18" charset="0"/>
              </a:rPr>
              <a:t>	</a:t>
            </a:r>
          </a:p>
        </p:txBody>
      </p:sp>
    </p:spTree>
    <p:extLst>
      <p:ext uri="{BB962C8B-B14F-4D97-AF65-F5344CB8AC3E}">
        <p14:creationId xmlns="" xmlns:p14="http://schemas.microsoft.com/office/powerpoint/2010/main" val="215429724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515712E1-7156-41BD-B554-C6FA83B2F84E}" type="slidenum">
              <a:rPr lang="en-US" smtClean="0"/>
              <a:pPr>
                <a:defRPr/>
              </a:pPr>
              <a:t>28</a:t>
            </a:fld>
            <a:endParaRPr lang="en-US"/>
          </a:p>
        </p:txBody>
      </p:sp>
      <p:sp>
        <p:nvSpPr>
          <p:cNvPr id="5" name="Content Placeholder 4"/>
          <p:cNvSpPr>
            <a:spLocks noGrp="1"/>
          </p:cNvSpPr>
          <p:nvPr>
            <p:ph idx="1"/>
          </p:nvPr>
        </p:nvSpPr>
        <p:spPr>
          <a:xfrm>
            <a:off x="381000" y="381000"/>
            <a:ext cx="8153400" cy="5105400"/>
          </a:xfrm>
        </p:spPr>
        <p:txBody>
          <a:bodyPr>
            <a:noAutofit/>
          </a:bodyPr>
          <a:lstStyle/>
          <a:p>
            <a:pPr indent="0" algn="just">
              <a:lnSpc>
                <a:spcPct val="50000"/>
              </a:lnSpc>
              <a:spcBef>
                <a:spcPts val="0"/>
              </a:spcBef>
              <a:buClr>
                <a:srgbClr val="C00000"/>
              </a:buClr>
              <a:buNone/>
            </a:pPr>
            <a:endParaRPr lang="en-US" sz="2400" b="1" dirty="0">
              <a:latin typeface="Times New Roman" pitchFamily="18" charset="0"/>
              <a:cs typeface="Times New Roman" pitchFamily="18" charset="0"/>
            </a:endParaRPr>
          </a:p>
          <a:p>
            <a:pPr indent="0" algn="ctr">
              <a:lnSpc>
                <a:spcPct val="114000"/>
              </a:lnSpc>
              <a:spcBef>
                <a:spcPts val="0"/>
              </a:spcBef>
              <a:buClr>
                <a:srgbClr val="C00000"/>
              </a:buClr>
              <a:buNone/>
            </a:pPr>
            <a:r>
              <a:rPr lang="en-US" sz="2800" b="1" dirty="0">
                <a:solidFill>
                  <a:srgbClr val="C00000"/>
                </a:solidFill>
                <a:latin typeface="Times New Roman" panose="02020603050405020304" pitchFamily="18" charset="0"/>
                <a:cs typeface="Times New Roman" panose="02020603050405020304" pitchFamily="18" charset="0"/>
              </a:rPr>
              <a:t>i</a:t>
            </a:r>
            <a:r>
              <a:rPr lang="en-US" sz="2800" b="1" dirty="0" smtClean="0">
                <a:solidFill>
                  <a:srgbClr val="C00000"/>
                </a:solidFill>
                <a:latin typeface="Times New Roman" panose="02020603050405020304" pitchFamily="18" charset="0"/>
                <a:cs typeface="Times New Roman" panose="02020603050405020304" pitchFamily="18" charset="0"/>
              </a:rPr>
              <a:t>. RL Series Circuit</a:t>
            </a:r>
            <a:endParaRPr lang="en-US" sz="2800" b="1" dirty="0">
              <a:solidFill>
                <a:srgbClr val="C00000"/>
              </a:solidFill>
              <a:latin typeface="Times New Roman" panose="02020603050405020304" pitchFamily="18" charset="0"/>
              <a:cs typeface="Times New Roman" panose="02020603050405020304" pitchFamily="18" charset="0"/>
            </a:endParaRPr>
          </a:p>
          <a:p>
            <a:pPr indent="0" algn="just">
              <a:lnSpc>
                <a:spcPct val="50000"/>
              </a:lnSpc>
              <a:spcBef>
                <a:spcPts val="0"/>
              </a:spcBef>
              <a:buClr>
                <a:srgbClr val="C00000"/>
              </a:buClr>
              <a:buFont typeface="Wingdings" pitchFamily="2" charset="2"/>
              <a:buChar char="Ø"/>
            </a:pPr>
            <a:endParaRPr lang="en-US" sz="2400" b="1" dirty="0" smtClean="0">
              <a:latin typeface="Times New Roman" pitchFamily="18" charset="0"/>
              <a:cs typeface="Times New Roman" pitchFamily="18" charset="0"/>
            </a:endParaRPr>
          </a:p>
          <a:p>
            <a:pPr indent="0" algn="just">
              <a:lnSpc>
                <a:spcPct val="114000"/>
              </a:lnSpc>
              <a:spcBef>
                <a:spcPts val="0"/>
              </a:spcBef>
              <a:buClr>
                <a:srgbClr val="C00000"/>
              </a:buClr>
              <a:buFont typeface="Wingdings" pitchFamily="2" charset="2"/>
              <a:buChar char="Ø"/>
            </a:pPr>
            <a:r>
              <a:rPr lang="en-US" sz="2200" b="1" dirty="0" smtClean="0">
                <a:latin typeface="Times New Roman" pitchFamily="18" charset="0"/>
                <a:cs typeface="Times New Roman" pitchFamily="18" charset="0"/>
              </a:rPr>
              <a:t>If sinusoidal input is applied to RL circuit, the current in the circuit and voltage across all the elements are sinusoidal.</a:t>
            </a:r>
          </a:p>
          <a:p>
            <a:pPr indent="0" algn="just">
              <a:lnSpc>
                <a:spcPct val="114000"/>
              </a:lnSpc>
              <a:spcBef>
                <a:spcPts val="0"/>
              </a:spcBef>
              <a:buClr>
                <a:srgbClr val="C00000"/>
              </a:buClr>
              <a:buFont typeface="Wingdings" pitchFamily="2" charset="2"/>
              <a:buChar char="Ø"/>
            </a:pPr>
            <a:r>
              <a:rPr lang="en-US" sz="2200" b="1" dirty="0" smtClean="0">
                <a:latin typeface="Times New Roman" pitchFamily="18" charset="0"/>
                <a:cs typeface="Times New Roman" pitchFamily="18" charset="0"/>
              </a:rPr>
              <a:t>In this analysis, find impedance, current, phase angle and voltage drops.</a:t>
            </a:r>
          </a:p>
          <a:p>
            <a:pPr indent="0" algn="just">
              <a:lnSpc>
                <a:spcPct val="114000"/>
              </a:lnSpc>
              <a:spcBef>
                <a:spcPts val="0"/>
              </a:spcBef>
              <a:buClr>
                <a:srgbClr val="C00000"/>
              </a:buClr>
              <a:buFont typeface="Wingdings" pitchFamily="2" charset="2"/>
              <a:buChar char="Ø"/>
            </a:pPr>
            <a:endParaRPr lang="en-US" sz="2200" b="1" dirty="0">
              <a:latin typeface="Times New Roman" pitchFamily="18" charset="0"/>
              <a:cs typeface="Times New Roman" pitchFamily="18" charset="0"/>
            </a:endParaRPr>
          </a:p>
          <a:p>
            <a:pPr indent="0" algn="just">
              <a:lnSpc>
                <a:spcPct val="114000"/>
              </a:lnSpc>
              <a:spcBef>
                <a:spcPts val="0"/>
              </a:spcBef>
              <a:buClr>
                <a:srgbClr val="C00000"/>
              </a:buClr>
              <a:buFont typeface="Wingdings" pitchFamily="2" charset="2"/>
              <a:buChar char="Ø"/>
            </a:pPr>
            <a:endParaRPr lang="en-US" sz="2200" b="1" dirty="0" smtClean="0">
              <a:latin typeface="Times New Roman" pitchFamily="18" charset="0"/>
              <a:cs typeface="Times New Roman" pitchFamily="18" charset="0"/>
            </a:endParaRPr>
          </a:p>
          <a:p>
            <a:pPr indent="0" algn="just">
              <a:lnSpc>
                <a:spcPct val="114000"/>
              </a:lnSpc>
              <a:spcBef>
                <a:spcPts val="0"/>
              </a:spcBef>
              <a:buClr>
                <a:srgbClr val="C00000"/>
              </a:buClr>
              <a:buFont typeface="Wingdings" pitchFamily="2" charset="2"/>
              <a:buChar char="Ø"/>
            </a:pPr>
            <a:endParaRPr lang="en-US" sz="2200" b="1" dirty="0">
              <a:latin typeface="Times New Roman" pitchFamily="18" charset="0"/>
              <a:cs typeface="Times New Roman" pitchFamily="18" charset="0"/>
            </a:endParaRPr>
          </a:p>
          <a:p>
            <a:pPr indent="0" algn="just">
              <a:lnSpc>
                <a:spcPct val="114000"/>
              </a:lnSpc>
              <a:spcBef>
                <a:spcPts val="0"/>
              </a:spcBef>
              <a:buClr>
                <a:srgbClr val="C00000"/>
              </a:buClr>
              <a:buFont typeface="Wingdings" pitchFamily="2" charset="2"/>
              <a:buChar char="Ø"/>
            </a:pPr>
            <a:endParaRPr lang="en-US" sz="2200" b="1" dirty="0" smtClean="0">
              <a:latin typeface="Times New Roman" pitchFamily="18" charset="0"/>
              <a:cs typeface="Times New Roman" pitchFamily="18" charset="0"/>
            </a:endParaRPr>
          </a:p>
          <a:p>
            <a:pPr indent="0" algn="just">
              <a:lnSpc>
                <a:spcPct val="114000"/>
              </a:lnSpc>
              <a:spcBef>
                <a:spcPts val="0"/>
              </a:spcBef>
              <a:buClr>
                <a:srgbClr val="C00000"/>
              </a:buClr>
              <a:buFont typeface="Wingdings" pitchFamily="2" charset="2"/>
              <a:buChar char="Ø"/>
            </a:pPr>
            <a:endParaRPr lang="en-US" sz="2200" b="1" dirty="0" smtClean="0">
              <a:latin typeface="Times New Roman" pitchFamily="18" charset="0"/>
              <a:cs typeface="Times New Roman" pitchFamily="18" charset="0"/>
            </a:endParaRPr>
          </a:p>
          <a:p>
            <a:pPr indent="0" algn="just">
              <a:lnSpc>
                <a:spcPct val="120000"/>
              </a:lnSpc>
              <a:spcBef>
                <a:spcPts val="1200"/>
              </a:spcBef>
              <a:buClr>
                <a:srgbClr val="C00000"/>
              </a:buClr>
              <a:buFont typeface="Wingdings" pitchFamily="2" charset="2"/>
              <a:buChar char="Ø"/>
            </a:pPr>
            <a:r>
              <a:rPr lang="en-US" sz="2200" b="1" dirty="0" smtClean="0">
                <a:latin typeface="Times New Roman" pitchFamily="18" charset="0"/>
                <a:cs typeface="Times New Roman" pitchFamily="18" charset="0"/>
              </a:rPr>
              <a:t> In series RL circuit, the source voltage        is phasor sum of          </a:t>
            </a:r>
          </a:p>
          <a:p>
            <a:pPr indent="0" algn="just">
              <a:lnSpc>
                <a:spcPct val="120000"/>
              </a:lnSpc>
              <a:spcBef>
                <a:spcPts val="1200"/>
              </a:spcBef>
              <a:buClr>
                <a:srgbClr val="C00000"/>
              </a:buClr>
              <a:buNone/>
            </a:pPr>
            <a:r>
              <a:rPr lang="en-US" sz="2200" b="1" dirty="0">
                <a:latin typeface="Times New Roman" pitchFamily="18" charset="0"/>
                <a:cs typeface="Times New Roman" pitchFamily="18" charset="0"/>
              </a:rPr>
              <a:t>a</a:t>
            </a:r>
            <a:r>
              <a:rPr lang="en-US" sz="2200" b="1" dirty="0" smtClean="0">
                <a:latin typeface="Times New Roman" pitchFamily="18" charset="0"/>
                <a:cs typeface="Times New Roman" pitchFamily="18" charset="0"/>
              </a:rPr>
              <a:t>nd       ,</a:t>
            </a:r>
            <a:endParaRPr lang="en-US" sz="2200" b="1" dirty="0">
              <a:latin typeface="Times New Roman" pitchFamily="18" charset="0"/>
              <a:cs typeface="Times New Roman" pitchFamily="18" charset="0"/>
            </a:endParaRPr>
          </a:p>
          <a:p>
            <a:pPr indent="0" algn="just">
              <a:lnSpc>
                <a:spcPct val="114000"/>
              </a:lnSpc>
              <a:spcBef>
                <a:spcPts val="0"/>
              </a:spcBef>
              <a:buClr>
                <a:srgbClr val="C00000"/>
              </a:buClr>
              <a:buNone/>
            </a:pPr>
            <a:r>
              <a:rPr lang="en-US" sz="2400" b="1" dirty="0" smtClean="0">
                <a:latin typeface="Times New Roman" pitchFamily="18" charset="0"/>
                <a:cs typeface="Times New Roman" pitchFamily="18" charset="0"/>
              </a:rPr>
              <a:t>                                                                                         </a:t>
            </a:r>
            <a:endParaRPr lang="en-US" sz="2400" b="1" dirty="0">
              <a:latin typeface="Times New Roman" pitchFamily="18" charset="0"/>
              <a:cs typeface="Times New Roman" pitchFamily="18" charset="0"/>
            </a:endParaRPr>
          </a:p>
          <a:p>
            <a:pPr indent="0" algn="just">
              <a:lnSpc>
                <a:spcPct val="114000"/>
              </a:lnSpc>
              <a:spcBef>
                <a:spcPts val="0"/>
              </a:spcBef>
              <a:buClr>
                <a:srgbClr val="C00000"/>
              </a:buClr>
              <a:buFont typeface="Wingdings" pitchFamily="2" charset="2"/>
              <a:buChar char="Ø"/>
            </a:pPr>
            <a:endParaRPr lang="en-US" sz="2400" b="1" dirty="0" smtClean="0">
              <a:latin typeface="Times New Roman" pitchFamily="18" charset="0"/>
              <a:cs typeface="Times New Roman" pitchFamily="18" charset="0"/>
            </a:endParaRPr>
          </a:p>
          <a:p>
            <a:pPr indent="0" algn="just">
              <a:lnSpc>
                <a:spcPct val="114000"/>
              </a:lnSpc>
              <a:spcBef>
                <a:spcPts val="0"/>
              </a:spcBef>
              <a:buClr>
                <a:srgbClr val="C00000"/>
              </a:buClr>
              <a:buFont typeface="Wingdings" pitchFamily="2" charset="2"/>
              <a:buChar char="Ø"/>
            </a:pPr>
            <a:endParaRPr lang="en-US" sz="2400" b="1" dirty="0">
              <a:latin typeface="Times New Roman" pitchFamily="18" charset="0"/>
              <a:cs typeface="Times New Roman" pitchFamily="18" charset="0"/>
            </a:endParaRPr>
          </a:p>
          <a:p>
            <a:pPr indent="0" algn="just">
              <a:lnSpc>
                <a:spcPct val="114000"/>
              </a:lnSpc>
              <a:spcBef>
                <a:spcPts val="0"/>
              </a:spcBef>
              <a:buClr>
                <a:srgbClr val="C00000"/>
              </a:buClr>
              <a:buFont typeface="Wingdings" pitchFamily="2" charset="2"/>
              <a:buChar char="Ø"/>
            </a:pPr>
            <a:endParaRPr lang="en-US" sz="2400" b="1" dirty="0" smtClean="0">
              <a:latin typeface="Times New Roman" pitchFamily="18" charset="0"/>
              <a:cs typeface="Times New Roman" pitchFamily="18" charset="0"/>
            </a:endParaRPr>
          </a:p>
          <a:p>
            <a:pPr indent="0" algn="just">
              <a:lnSpc>
                <a:spcPct val="100000"/>
              </a:lnSpc>
              <a:spcBef>
                <a:spcPts val="0"/>
              </a:spcBef>
              <a:buClr>
                <a:srgbClr val="C00000"/>
              </a:buClr>
              <a:buFont typeface="Wingdings" pitchFamily="2" charset="2"/>
              <a:buChar char="Ø"/>
            </a:pPr>
            <a:endParaRPr lang="en-US" sz="2400" b="1" dirty="0" smtClean="0">
              <a:latin typeface="Times New Roman" pitchFamily="18" charset="0"/>
              <a:cs typeface="Times New Roman" pitchFamily="18" charset="0"/>
            </a:endParaRPr>
          </a:p>
          <a:p>
            <a:pPr indent="0" algn="just">
              <a:lnSpc>
                <a:spcPct val="100000"/>
              </a:lnSpc>
              <a:spcBef>
                <a:spcPts val="0"/>
              </a:spcBef>
              <a:buClr>
                <a:srgbClr val="C00000"/>
              </a:buClr>
              <a:buFont typeface="Wingdings" pitchFamily="2" charset="2"/>
              <a:buChar char="Ø"/>
            </a:pPr>
            <a:endParaRPr lang="en-US" sz="2400" b="1" dirty="0" smtClean="0">
              <a:latin typeface="Times New Roman" pitchFamily="18" charset="0"/>
              <a:cs typeface="Times New Roman" pitchFamily="18" charset="0"/>
            </a:endParaRPr>
          </a:p>
          <a:p>
            <a:pPr indent="0" algn="just">
              <a:lnSpc>
                <a:spcPct val="114000"/>
              </a:lnSpc>
              <a:spcBef>
                <a:spcPts val="0"/>
              </a:spcBef>
              <a:buClr>
                <a:srgbClr val="C00000"/>
              </a:buClr>
              <a:buNone/>
            </a:pPr>
            <a:endParaRPr lang="en-US" sz="2400" b="1" dirty="0" smtClean="0">
              <a:latin typeface="Times New Roman" pitchFamily="18" charset="0"/>
              <a:cs typeface="Times New Roman" pitchFamily="18" charset="0"/>
            </a:endParaRPr>
          </a:p>
          <a:p>
            <a:pPr indent="0" algn="just">
              <a:lnSpc>
                <a:spcPct val="114000"/>
              </a:lnSpc>
              <a:spcBef>
                <a:spcPts val="0"/>
              </a:spcBef>
              <a:buClr>
                <a:srgbClr val="C00000"/>
              </a:buClr>
              <a:buFont typeface="Wingdings" pitchFamily="2" charset="2"/>
              <a:buChar char="Ø"/>
            </a:pPr>
            <a:endParaRPr lang="en-US" sz="2400" b="1" dirty="0" smtClean="0">
              <a:latin typeface="Times New Roman" pitchFamily="18" charset="0"/>
              <a:cs typeface="Times New Roman" pitchFamily="18" charset="0"/>
            </a:endParaRPr>
          </a:p>
          <a:p>
            <a:pPr indent="0" algn="just">
              <a:lnSpc>
                <a:spcPct val="114000"/>
              </a:lnSpc>
              <a:spcBef>
                <a:spcPts val="0"/>
              </a:spcBef>
              <a:buClr>
                <a:srgbClr val="C00000"/>
              </a:buClr>
              <a:buFont typeface="Wingdings" pitchFamily="2" charset="2"/>
              <a:buChar char="Ø"/>
            </a:pPr>
            <a:endParaRPr lang="en-US" sz="2400" b="1" dirty="0" smtClean="0">
              <a:latin typeface="Times New Roman" pitchFamily="18" charset="0"/>
              <a:cs typeface="Times New Roman" pitchFamily="18" charset="0"/>
            </a:endParaRPr>
          </a:p>
          <a:p>
            <a:pPr indent="0" algn="just">
              <a:lnSpc>
                <a:spcPct val="114000"/>
              </a:lnSpc>
              <a:spcBef>
                <a:spcPts val="0"/>
              </a:spcBef>
              <a:buClr>
                <a:srgbClr val="C00000"/>
              </a:buClr>
              <a:buFont typeface="Wingdings" pitchFamily="2" charset="2"/>
              <a:buChar char="Ø"/>
            </a:pPr>
            <a:endParaRPr lang="en-US" sz="2400" b="1" dirty="0" smtClean="0">
              <a:latin typeface="Times New Roman" pitchFamily="18" charset="0"/>
              <a:cs typeface="Times New Roman" pitchFamily="18" charset="0"/>
            </a:endParaRPr>
          </a:p>
          <a:p>
            <a:pPr indent="0" algn="just">
              <a:lnSpc>
                <a:spcPct val="114000"/>
              </a:lnSpc>
              <a:spcBef>
                <a:spcPts val="0"/>
              </a:spcBef>
              <a:buClr>
                <a:srgbClr val="C00000"/>
              </a:buClr>
              <a:buFont typeface="Wingdings" pitchFamily="2" charset="2"/>
              <a:buChar char="Ø"/>
            </a:pPr>
            <a:endParaRPr lang="en-US" sz="2400" b="1" dirty="0" smtClean="0">
              <a:latin typeface="Times New Roman" pitchFamily="18" charset="0"/>
              <a:cs typeface="Times New Roman" pitchFamily="18" charset="0"/>
            </a:endParaRPr>
          </a:p>
          <a:p>
            <a:pPr indent="0" algn="just">
              <a:lnSpc>
                <a:spcPct val="114000"/>
              </a:lnSpc>
              <a:spcBef>
                <a:spcPts val="0"/>
              </a:spcBef>
              <a:buClr>
                <a:srgbClr val="C00000"/>
              </a:buClr>
              <a:buFont typeface="Wingdings" pitchFamily="2" charset="2"/>
              <a:buChar char="Ø"/>
            </a:pPr>
            <a:endParaRPr lang="en-US" sz="2400" b="1" dirty="0" smtClean="0">
              <a:latin typeface="Times New Roman" pitchFamily="18" charset="0"/>
              <a:cs typeface="Times New Roman" pitchFamily="18" charset="0"/>
            </a:endParaRPr>
          </a:p>
          <a:p>
            <a:pPr indent="0" algn="just">
              <a:lnSpc>
                <a:spcPct val="114000"/>
              </a:lnSpc>
              <a:spcBef>
                <a:spcPts val="0"/>
              </a:spcBef>
              <a:buClr>
                <a:srgbClr val="C00000"/>
              </a:buClr>
              <a:buFont typeface="Wingdings" pitchFamily="2" charset="2"/>
              <a:buChar char="Ø"/>
            </a:pPr>
            <a:endParaRPr lang="en-US" sz="2400" b="1" dirty="0" smtClean="0">
              <a:latin typeface="Times New Roman" pitchFamily="18" charset="0"/>
              <a:cs typeface="Times New Roman" pitchFamily="18" charset="0"/>
            </a:endParaRPr>
          </a:p>
          <a:p>
            <a:pPr indent="0" algn="just">
              <a:lnSpc>
                <a:spcPct val="114000"/>
              </a:lnSpc>
              <a:spcBef>
                <a:spcPts val="0"/>
              </a:spcBef>
              <a:buClr>
                <a:srgbClr val="C00000"/>
              </a:buClr>
              <a:buFont typeface="Wingdings" pitchFamily="2" charset="2"/>
              <a:buChar char="Ø"/>
            </a:pPr>
            <a:endParaRPr lang="en-US" sz="2400" b="1" dirty="0" smtClean="0">
              <a:latin typeface="Times New Roman" pitchFamily="18" charset="0"/>
              <a:cs typeface="Times New Roman" pitchFamily="18" charset="0"/>
            </a:endParaRPr>
          </a:p>
          <a:p>
            <a:pPr indent="0" algn="just">
              <a:lnSpc>
                <a:spcPct val="114000"/>
              </a:lnSpc>
              <a:spcBef>
                <a:spcPts val="0"/>
              </a:spcBef>
              <a:buClr>
                <a:srgbClr val="C00000"/>
              </a:buClr>
              <a:buFont typeface="Wingdings" pitchFamily="2" charset="2"/>
              <a:buChar char="Ø"/>
            </a:pPr>
            <a:endParaRPr lang="en-US" sz="2400" b="1" dirty="0" smtClean="0">
              <a:latin typeface="Times New Roman" pitchFamily="18" charset="0"/>
              <a:cs typeface="Times New Roman" pitchFamily="18" charset="0"/>
            </a:endParaRPr>
          </a:p>
          <a:p>
            <a:pPr indent="0" algn="just">
              <a:lnSpc>
                <a:spcPct val="114000"/>
              </a:lnSpc>
              <a:spcBef>
                <a:spcPts val="0"/>
              </a:spcBef>
              <a:buClr>
                <a:srgbClr val="C00000"/>
              </a:buClr>
              <a:buFont typeface="Wingdings" pitchFamily="2" charset="2"/>
              <a:buChar char="Ø"/>
            </a:pPr>
            <a:endParaRPr lang="en-US" sz="2400" b="1" dirty="0" smtClean="0">
              <a:latin typeface="Times New Roman" pitchFamily="18" charset="0"/>
              <a:cs typeface="Times New Roman" pitchFamily="18" charset="0"/>
            </a:endParaRPr>
          </a:p>
          <a:p>
            <a:pPr marL="514350" indent="-514350" algn="just">
              <a:lnSpc>
                <a:spcPct val="114000"/>
              </a:lnSpc>
              <a:spcBef>
                <a:spcPts val="0"/>
              </a:spcBef>
              <a:buClr>
                <a:srgbClr val="C00000"/>
              </a:buClr>
              <a:buNone/>
            </a:pPr>
            <a:r>
              <a:rPr lang="en-US" sz="2400" b="1" dirty="0" smtClean="0">
                <a:latin typeface="Times New Roman" pitchFamily="18" charset="0"/>
                <a:cs typeface="Times New Roman" pitchFamily="18" charset="0"/>
              </a:rPr>
              <a:t>	</a:t>
            </a:r>
          </a:p>
        </p:txBody>
      </p:sp>
      <p:graphicFrame>
        <p:nvGraphicFramePr>
          <p:cNvPr id="6" name="Object 5"/>
          <p:cNvGraphicFramePr>
            <a:graphicFrameLocks noChangeAspect="1"/>
          </p:cNvGraphicFramePr>
          <p:nvPr>
            <p:extLst>
              <p:ext uri="{D42A27DB-BD31-4B8C-83A1-F6EECF244321}">
                <p14:modId xmlns="" xmlns:p14="http://schemas.microsoft.com/office/powerpoint/2010/main" val="1339923459"/>
              </p:ext>
            </p:extLst>
          </p:nvPr>
        </p:nvGraphicFramePr>
        <p:xfrm>
          <a:off x="2882900" y="5305425"/>
          <a:ext cx="2941638" cy="785813"/>
        </p:xfrm>
        <a:graphic>
          <a:graphicData uri="http://schemas.openxmlformats.org/presentationml/2006/ole">
            <p:oleObj spid="_x0000_s207121" name="Equation" r:id="rId3" imgW="1002865" imgH="291973" progId="Equation.3">
              <p:embed/>
            </p:oleObj>
          </a:graphicData>
        </a:graphic>
      </p:graphicFrame>
      <p:pic>
        <p:nvPicPr>
          <p:cNvPr id="2" name="Picture 1"/>
          <p:cNvPicPr>
            <a:picLocks noChangeAspect="1"/>
          </p:cNvPicPr>
          <p:nvPr/>
        </p:nvPicPr>
        <p:blipFill>
          <a:blip r:embed="rId4">
            <a:extLst>
              <a:ext uri="{28A0092B-C50C-407E-A947-70E740481C1C}">
                <a14:useLocalDpi xmlns="" xmlns:a14="http://schemas.microsoft.com/office/drawing/2010/main" val="0"/>
              </a:ext>
            </a:extLst>
          </a:blip>
          <a:stretch>
            <a:fillRect/>
          </a:stretch>
        </p:blipFill>
        <p:spPr>
          <a:xfrm>
            <a:off x="2514601" y="2667000"/>
            <a:ext cx="4343400" cy="1981200"/>
          </a:xfrm>
          <a:prstGeom prst="rect">
            <a:avLst/>
          </a:prstGeom>
        </p:spPr>
      </p:pic>
      <p:graphicFrame>
        <p:nvGraphicFramePr>
          <p:cNvPr id="9" name="Object 8"/>
          <p:cNvGraphicFramePr>
            <a:graphicFrameLocks noChangeAspect="1"/>
          </p:cNvGraphicFramePr>
          <p:nvPr>
            <p:extLst>
              <p:ext uri="{D42A27DB-BD31-4B8C-83A1-F6EECF244321}">
                <p14:modId xmlns="" xmlns:p14="http://schemas.microsoft.com/office/powerpoint/2010/main" val="961277150"/>
              </p:ext>
            </p:extLst>
          </p:nvPr>
        </p:nvGraphicFramePr>
        <p:xfrm>
          <a:off x="5638800" y="4830651"/>
          <a:ext cx="355600" cy="542132"/>
        </p:xfrm>
        <a:graphic>
          <a:graphicData uri="http://schemas.openxmlformats.org/presentationml/2006/ole">
            <p:oleObj spid="_x0000_s207122" name="Equation" r:id="rId5" imgW="177646" imgH="228402" progId="Equation.3">
              <p:embed/>
            </p:oleObj>
          </a:graphicData>
        </a:graphic>
      </p:graphicFrame>
      <p:graphicFrame>
        <p:nvGraphicFramePr>
          <p:cNvPr id="10" name="Object 9"/>
          <p:cNvGraphicFramePr>
            <a:graphicFrameLocks noChangeAspect="1"/>
          </p:cNvGraphicFramePr>
          <p:nvPr>
            <p:extLst>
              <p:ext uri="{D42A27DB-BD31-4B8C-83A1-F6EECF244321}">
                <p14:modId xmlns="" xmlns:p14="http://schemas.microsoft.com/office/powerpoint/2010/main" val="2878782332"/>
              </p:ext>
            </p:extLst>
          </p:nvPr>
        </p:nvGraphicFramePr>
        <p:xfrm>
          <a:off x="1219200" y="5410200"/>
          <a:ext cx="355600" cy="512762"/>
        </p:xfrm>
        <a:graphic>
          <a:graphicData uri="http://schemas.openxmlformats.org/presentationml/2006/ole">
            <p:oleObj spid="_x0000_s207123" name="Equation" r:id="rId6" imgW="177569" imgH="215619" progId="Equation.3">
              <p:embed/>
            </p:oleObj>
          </a:graphicData>
        </a:graphic>
      </p:graphicFrame>
      <p:graphicFrame>
        <p:nvGraphicFramePr>
          <p:cNvPr id="11" name="Object 10"/>
          <p:cNvGraphicFramePr>
            <a:graphicFrameLocks noChangeAspect="1"/>
          </p:cNvGraphicFramePr>
          <p:nvPr>
            <p:extLst>
              <p:ext uri="{D42A27DB-BD31-4B8C-83A1-F6EECF244321}">
                <p14:modId xmlns="" xmlns:p14="http://schemas.microsoft.com/office/powerpoint/2010/main" val="1509190258"/>
              </p:ext>
            </p:extLst>
          </p:nvPr>
        </p:nvGraphicFramePr>
        <p:xfrm>
          <a:off x="8153400" y="4800600"/>
          <a:ext cx="381000" cy="511175"/>
        </p:xfrm>
        <a:graphic>
          <a:graphicData uri="http://schemas.openxmlformats.org/presentationml/2006/ole">
            <p:oleObj spid="_x0000_s207124" name="Equation" r:id="rId7" imgW="190335" imgH="215713" progId="Equation.3">
              <p:embed/>
            </p:oleObj>
          </a:graphicData>
        </a:graphic>
      </p:graphicFrame>
    </p:spTree>
    <p:extLst>
      <p:ext uri="{BB962C8B-B14F-4D97-AF65-F5344CB8AC3E}">
        <p14:creationId xmlns="" xmlns:p14="http://schemas.microsoft.com/office/powerpoint/2010/main" val="339054603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515712E1-7156-41BD-B554-C6FA83B2F84E}" type="slidenum">
              <a:rPr lang="en-US" smtClean="0"/>
              <a:pPr>
                <a:defRPr/>
              </a:pPr>
              <a:t>29</a:t>
            </a:fld>
            <a:endParaRPr lang="en-US"/>
          </a:p>
        </p:txBody>
      </p:sp>
      <p:sp>
        <p:nvSpPr>
          <p:cNvPr id="5" name="Content Placeholder 4"/>
          <p:cNvSpPr>
            <a:spLocks noGrp="1"/>
          </p:cNvSpPr>
          <p:nvPr>
            <p:ph idx="1"/>
          </p:nvPr>
        </p:nvSpPr>
        <p:spPr>
          <a:xfrm>
            <a:off x="0" y="0"/>
            <a:ext cx="8839200" cy="5105400"/>
          </a:xfrm>
        </p:spPr>
        <p:txBody>
          <a:bodyPr>
            <a:noAutofit/>
          </a:bodyPr>
          <a:lstStyle/>
          <a:p>
            <a:pPr indent="0" algn="just">
              <a:lnSpc>
                <a:spcPct val="50000"/>
              </a:lnSpc>
              <a:spcBef>
                <a:spcPts val="0"/>
              </a:spcBef>
              <a:buClr>
                <a:srgbClr val="C00000"/>
              </a:buClr>
              <a:buNone/>
            </a:pPr>
            <a:endParaRPr lang="en-US" sz="2400" b="1" dirty="0">
              <a:latin typeface="Times New Roman" pitchFamily="18" charset="0"/>
              <a:cs typeface="Times New Roman" pitchFamily="18" charset="0"/>
            </a:endParaRPr>
          </a:p>
          <a:p>
            <a:pPr indent="0" algn="just">
              <a:lnSpc>
                <a:spcPct val="50000"/>
              </a:lnSpc>
              <a:spcBef>
                <a:spcPts val="0"/>
              </a:spcBef>
              <a:buClr>
                <a:srgbClr val="C00000"/>
              </a:buClr>
              <a:buFont typeface="Wingdings" pitchFamily="2" charset="2"/>
              <a:buChar char="Ø"/>
            </a:pPr>
            <a:endParaRPr lang="en-US" sz="2400" b="1" dirty="0" smtClean="0">
              <a:latin typeface="Times New Roman" pitchFamily="18" charset="0"/>
              <a:cs typeface="Times New Roman" pitchFamily="18" charset="0"/>
            </a:endParaRPr>
          </a:p>
          <a:p>
            <a:pPr indent="0" algn="just">
              <a:lnSpc>
                <a:spcPct val="114000"/>
              </a:lnSpc>
              <a:spcBef>
                <a:spcPts val="0"/>
              </a:spcBef>
              <a:buClr>
                <a:srgbClr val="C00000"/>
              </a:buClr>
              <a:buNone/>
            </a:pPr>
            <a:endParaRPr lang="en-US" sz="2400" b="1" dirty="0">
              <a:latin typeface="Times New Roman" pitchFamily="18" charset="0"/>
              <a:cs typeface="Times New Roman" pitchFamily="18" charset="0"/>
            </a:endParaRPr>
          </a:p>
          <a:p>
            <a:pPr indent="0" algn="just">
              <a:lnSpc>
                <a:spcPct val="114000"/>
              </a:lnSpc>
              <a:spcBef>
                <a:spcPts val="0"/>
              </a:spcBef>
              <a:buClr>
                <a:srgbClr val="C00000"/>
              </a:buClr>
              <a:buFont typeface="Wingdings" pitchFamily="2" charset="2"/>
              <a:buChar char="Ø"/>
            </a:pPr>
            <a:endParaRPr lang="en-US" sz="2400" b="1" dirty="0" smtClean="0">
              <a:latin typeface="Times New Roman" pitchFamily="18" charset="0"/>
              <a:cs typeface="Times New Roman" pitchFamily="18" charset="0"/>
            </a:endParaRPr>
          </a:p>
          <a:p>
            <a:pPr indent="0" algn="just">
              <a:lnSpc>
                <a:spcPct val="114000"/>
              </a:lnSpc>
              <a:spcBef>
                <a:spcPts val="0"/>
              </a:spcBef>
              <a:buClr>
                <a:srgbClr val="C00000"/>
              </a:buClr>
              <a:buFont typeface="Wingdings" pitchFamily="2" charset="2"/>
              <a:buChar char="Ø"/>
            </a:pPr>
            <a:endParaRPr lang="en-US" sz="2400" b="1" dirty="0">
              <a:latin typeface="Times New Roman" pitchFamily="18" charset="0"/>
              <a:cs typeface="Times New Roman" pitchFamily="18" charset="0"/>
            </a:endParaRPr>
          </a:p>
          <a:p>
            <a:pPr indent="0" algn="just">
              <a:lnSpc>
                <a:spcPct val="114000"/>
              </a:lnSpc>
              <a:spcBef>
                <a:spcPts val="0"/>
              </a:spcBef>
              <a:buClr>
                <a:srgbClr val="C00000"/>
              </a:buClr>
              <a:buFont typeface="Wingdings" pitchFamily="2" charset="2"/>
              <a:buChar char="Ø"/>
            </a:pPr>
            <a:endParaRPr lang="en-US" sz="2400" b="1" dirty="0" smtClean="0">
              <a:latin typeface="Times New Roman" pitchFamily="18" charset="0"/>
              <a:cs typeface="Times New Roman" pitchFamily="18" charset="0"/>
            </a:endParaRPr>
          </a:p>
          <a:p>
            <a:pPr indent="0" algn="just">
              <a:lnSpc>
                <a:spcPct val="100000"/>
              </a:lnSpc>
              <a:spcBef>
                <a:spcPts val="0"/>
              </a:spcBef>
              <a:buClr>
                <a:srgbClr val="C00000"/>
              </a:buClr>
              <a:buFont typeface="Wingdings" pitchFamily="2" charset="2"/>
              <a:buChar char="Ø"/>
            </a:pPr>
            <a:endParaRPr lang="en-US" sz="2400" b="1" dirty="0" smtClean="0">
              <a:latin typeface="Times New Roman" pitchFamily="18" charset="0"/>
              <a:cs typeface="Times New Roman" pitchFamily="18" charset="0"/>
            </a:endParaRPr>
          </a:p>
          <a:p>
            <a:pPr indent="0" algn="just">
              <a:lnSpc>
                <a:spcPct val="100000"/>
              </a:lnSpc>
              <a:spcBef>
                <a:spcPts val="0"/>
              </a:spcBef>
              <a:buClr>
                <a:srgbClr val="C00000"/>
              </a:buClr>
              <a:buFont typeface="Wingdings" pitchFamily="2" charset="2"/>
              <a:buChar char="Ø"/>
            </a:pPr>
            <a:endParaRPr lang="en-US" sz="2400" b="1" dirty="0" smtClean="0">
              <a:latin typeface="Times New Roman" pitchFamily="18" charset="0"/>
              <a:cs typeface="Times New Roman" pitchFamily="18" charset="0"/>
            </a:endParaRPr>
          </a:p>
          <a:p>
            <a:pPr indent="0" algn="just">
              <a:lnSpc>
                <a:spcPct val="114000"/>
              </a:lnSpc>
              <a:spcBef>
                <a:spcPts val="0"/>
              </a:spcBef>
              <a:buClr>
                <a:srgbClr val="C00000"/>
              </a:buClr>
              <a:buNone/>
            </a:pPr>
            <a:endParaRPr lang="en-US" sz="2400" b="1" dirty="0" smtClean="0">
              <a:latin typeface="Times New Roman" pitchFamily="18" charset="0"/>
              <a:cs typeface="Times New Roman" pitchFamily="18" charset="0"/>
            </a:endParaRPr>
          </a:p>
          <a:p>
            <a:pPr indent="0" algn="just">
              <a:lnSpc>
                <a:spcPct val="114000"/>
              </a:lnSpc>
              <a:spcBef>
                <a:spcPts val="0"/>
              </a:spcBef>
              <a:buClr>
                <a:srgbClr val="C00000"/>
              </a:buClr>
              <a:buFont typeface="Wingdings" pitchFamily="2" charset="2"/>
              <a:buChar char="Ø"/>
            </a:pPr>
            <a:endParaRPr lang="en-US" sz="2400" b="1" dirty="0" smtClean="0">
              <a:latin typeface="Times New Roman" pitchFamily="18" charset="0"/>
              <a:cs typeface="Times New Roman" pitchFamily="18" charset="0"/>
            </a:endParaRPr>
          </a:p>
          <a:p>
            <a:pPr indent="0" algn="just">
              <a:lnSpc>
                <a:spcPct val="114000"/>
              </a:lnSpc>
              <a:spcBef>
                <a:spcPts val="0"/>
              </a:spcBef>
              <a:buClr>
                <a:srgbClr val="C00000"/>
              </a:buClr>
              <a:buFont typeface="Wingdings" pitchFamily="2" charset="2"/>
              <a:buChar char="Ø"/>
            </a:pPr>
            <a:endParaRPr lang="en-US" sz="2400" b="1" dirty="0" smtClean="0">
              <a:latin typeface="Times New Roman" pitchFamily="18" charset="0"/>
              <a:cs typeface="Times New Roman" pitchFamily="18" charset="0"/>
            </a:endParaRPr>
          </a:p>
          <a:p>
            <a:pPr indent="0" algn="just">
              <a:lnSpc>
                <a:spcPct val="114000"/>
              </a:lnSpc>
              <a:spcBef>
                <a:spcPts val="0"/>
              </a:spcBef>
              <a:buClr>
                <a:srgbClr val="C00000"/>
              </a:buClr>
              <a:buFont typeface="Wingdings" pitchFamily="2" charset="2"/>
              <a:buChar char="Ø"/>
            </a:pPr>
            <a:endParaRPr lang="en-US" sz="2400" b="1" dirty="0" smtClean="0">
              <a:latin typeface="Times New Roman" pitchFamily="18" charset="0"/>
              <a:cs typeface="Times New Roman" pitchFamily="18" charset="0"/>
            </a:endParaRPr>
          </a:p>
          <a:p>
            <a:pPr indent="0" algn="just">
              <a:lnSpc>
                <a:spcPct val="114000"/>
              </a:lnSpc>
              <a:spcBef>
                <a:spcPts val="0"/>
              </a:spcBef>
              <a:buClr>
                <a:srgbClr val="C00000"/>
              </a:buClr>
              <a:buFont typeface="Wingdings" pitchFamily="2" charset="2"/>
              <a:buChar char="Ø"/>
            </a:pPr>
            <a:endParaRPr lang="en-US" sz="2400" b="1" dirty="0" smtClean="0">
              <a:latin typeface="Times New Roman" pitchFamily="18" charset="0"/>
              <a:cs typeface="Times New Roman" pitchFamily="18" charset="0"/>
            </a:endParaRPr>
          </a:p>
          <a:p>
            <a:pPr indent="0" algn="just">
              <a:lnSpc>
                <a:spcPct val="114000"/>
              </a:lnSpc>
              <a:spcBef>
                <a:spcPts val="0"/>
              </a:spcBef>
              <a:buClr>
                <a:srgbClr val="C00000"/>
              </a:buClr>
              <a:buFont typeface="Wingdings" pitchFamily="2" charset="2"/>
              <a:buChar char="Ø"/>
            </a:pPr>
            <a:endParaRPr lang="en-US" sz="2400" b="1" dirty="0" smtClean="0">
              <a:latin typeface="Times New Roman" pitchFamily="18" charset="0"/>
              <a:cs typeface="Times New Roman" pitchFamily="18" charset="0"/>
            </a:endParaRPr>
          </a:p>
          <a:p>
            <a:pPr indent="0" algn="just">
              <a:lnSpc>
                <a:spcPct val="114000"/>
              </a:lnSpc>
              <a:spcBef>
                <a:spcPts val="0"/>
              </a:spcBef>
              <a:buClr>
                <a:srgbClr val="C00000"/>
              </a:buClr>
              <a:buFont typeface="Wingdings" pitchFamily="2" charset="2"/>
              <a:buChar char="Ø"/>
            </a:pPr>
            <a:endParaRPr lang="en-US" sz="2400" b="1" dirty="0" smtClean="0">
              <a:latin typeface="Times New Roman" pitchFamily="18" charset="0"/>
              <a:cs typeface="Times New Roman" pitchFamily="18" charset="0"/>
            </a:endParaRPr>
          </a:p>
          <a:p>
            <a:pPr indent="0" algn="just">
              <a:lnSpc>
                <a:spcPct val="114000"/>
              </a:lnSpc>
              <a:spcBef>
                <a:spcPts val="0"/>
              </a:spcBef>
              <a:buClr>
                <a:srgbClr val="C00000"/>
              </a:buClr>
              <a:buFont typeface="Wingdings" pitchFamily="2" charset="2"/>
              <a:buChar char="Ø"/>
            </a:pPr>
            <a:endParaRPr lang="en-US" sz="2400" b="1" dirty="0" smtClean="0">
              <a:latin typeface="Times New Roman" pitchFamily="18" charset="0"/>
              <a:cs typeface="Times New Roman" pitchFamily="18" charset="0"/>
            </a:endParaRPr>
          </a:p>
          <a:p>
            <a:pPr indent="0" algn="just">
              <a:lnSpc>
                <a:spcPct val="114000"/>
              </a:lnSpc>
              <a:spcBef>
                <a:spcPts val="0"/>
              </a:spcBef>
              <a:buClr>
                <a:srgbClr val="C00000"/>
              </a:buClr>
              <a:buFont typeface="Wingdings" pitchFamily="2" charset="2"/>
              <a:buChar char="Ø"/>
            </a:pPr>
            <a:endParaRPr lang="en-US" sz="2400" b="1" dirty="0" smtClean="0">
              <a:latin typeface="Times New Roman" pitchFamily="18" charset="0"/>
              <a:cs typeface="Times New Roman" pitchFamily="18" charset="0"/>
            </a:endParaRPr>
          </a:p>
          <a:p>
            <a:pPr indent="0" algn="just">
              <a:lnSpc>
                <a:spcPct val="114000"/>
              </a:lnSpc>
              <a:spcBef>
                <a:spcPts val="0"/>
              </a:spcBef>
              <a:buClr>
                <a:srgbClr val="C00000"/>
              </a:buClr>
              <a:buFont typeface="Wingdings" pitchFamily="2" charset="2"/>
              <a:buChar char="Ø"/>
            </a:pPr>
            <a:endParaRPr lang="en-US" sz="2400" b="1" dirty="0" smtClean="0">
              <a:latin typeface="Times New Roman" pitchFamily="18" charset="0"/>
              <a:cs typeface="Times New Roman" pitchFamily="18" charset="0"/>
            </a:endParaRPr>
          </a:p>
          <a:p>
            <a:pPr marL="514350" indent="-514350" algn="just">
              <a:lnSpc>
                <a:spcPct val="114000"/>
              </a:lnSpc>
              <a:spcBef>
                <a:spcPts val="0"/>
              </a:spcBef>
              <a:buClr>
                <a:srgbClr val="C00000"/>
              </a:buClr>
              <a:buNone/>
            </a:pPr>
            <a:r>
              <a:rPr lang="en-US" sz="2400" b="1" dirty="0" smtClean="0">
                <a:latin typeface="Times New Roman" pitchFamily="18" charset="0"/>
                <a:cs typeface="Times New Roman" pitchFamily="18" charset="0"/>
              </a:rPr>
              <a:t>	</a:t>
            </a:r>
          </a:p>
        </p:txBody>
      </p:sp>
      <p:pic>
        <p:nvPicPr>
          <p:cNvPr id="7" name="Picture 6"/>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1066800" y="762000"/>
            <a:ext cx="7530116" cy="4120696"/>
          </a:xfrm>
          <a:prstGeom prst="rect">
            <a:avLst/>
          </a:prstGeom>
        </p:spPr>
      </p:pic>
      <p:sp>
        <p:nvSpPr>
          <p:cNvPr id="8" name="Rectangle 7"/>
          <p:cNvSpPr/>
          <p:nvPr/>
        </p:nvSpPr>
        <p:spPr>
          <a:xfrm>
            <a:off x="609600" y="4876800"/>
            <a:ext cx="7848600" cy="864211"/>
          </a:xfrm>
          <a:prstGeom prst="rect">
            <a:avLst/>
          </a:prstGeom>
        </p:spPr>
        <p:txBody>
          <a:bodyPr wrap="square">
            <a:spAutoFit/>
          </a:bodyPr>
          <a:lstStyle/>
          <a:p>
            <a:pPr indent="0" algn="just">
              <a:lnSpc>
                <a:spcPct val="114000"/>
              </a:lnSpc>
              <a:spcBef>
                <a:spcPts val="0"/>
              </a:spcBef>
              <a:buClr>
                <a:srgbClr val="C00000"/>
              </a:buClr>
              <a:buFont typeface="Wingdings" pitchFamily="2" charset="2"/>
              <a:buChar char="Ø"/>
            </a:pPr>
            <a:r>
              <a:rPr lang="en-US" sz="2200" b="1" dirty="0" smtClean="0">
                <a:latin typeface="Times New Roman" pitchFamily="18" charset="0"/>
                <a:cs typeface="Times New Roman" pitchFamily="18" charset="0"/>
              </a:rPr>
              <a:t>The angle between inductance and resistance is the phase angle between  the current and voltage applied to the circuit.</a:t>
            </a:r>
            <a:endParaRPr lang="en-US" sz="2200" b="1" dirty="0">
              <a:latin typeface="Times New Roman" pitchFamily="18" charset="0"/>
              <a:cs typeface="Times New Roman" pitchFamily="18" charset="0"/>
            </a:endParaRPr>
          </a:p>
        </p:txBody>
      </p:sp>
    </p:spTree>
    <p:extLst>
      <p:ext uri="{BB962C8B-B14F-4D97-AF65-F5344CB8AC3E}">
        <p14:creationId xmlns="" xmlns:p14="http://schemas.microsoft.com/office/powerpoint/2010/main" val="126849814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515712E1-7156-41BD-B554-C6FA83B2F84E}" type="slidenum">
              <a:rPr lang="en-US" smtClean="0"/>
              <a:pPr>
                <a:defRPr/>
              </a:pPr>
              <a:t>3</a:t>
            </a:fld>
            <a:endParaRPr lang="en-US"/>
          </a:p>
        </p:txBody>
      </p:sp>
      <p:sp>
        <p:nvSpPr>
          <p:cNvPr id="5" name="Content Placeholder 4"/>
          <p:cNvSpPr>
            <a:spLocks noGrp="1"/>
          </p:cNvSpPr>
          <p:nvPr>
            <p:ph idx="1"/>
          </p:nvPr>
        </p:nvSpPr>
        <p:spPr>
          <a:xfrm>
            <a:off x="609600" y="609600"/>
            <a:ext cx="8001000" cy="5029200"/>
          </a:xfrm>
        </p:spPr>
        <p:txBody>
          <a:bodyPr>
            <a:noAutofit/>
          </a:bodyPr>
          <a:lstStyle/>
          <a:p>
            <a:pPr marL="0" indent="0" algn="ctr">
              <a:lnSpc>
                <a:spcPct val="114000"/>
              </a:lnSpc>
              <a:spcBef>
                <a:spcPts val="0"/>
              </a:spcBef>
              <a:spcAft>
                <a:spcPts val="1200"/>
              </a:spcAft>
              <a:buClr>
                <a:srgbClr val="C00000"/>
              </a:buClr>
              <a:buNone/>
            </a:pPr>
            <a:r>
              <a:rPr lang="en-US" sz="3200" b="1" dirty="0">
                <a:solidFill>
                  <a:srgbClr val="C00000"/>
                </a:solidFill>
                <a:latin typeface="Times New Roman" pitchFamily="18" charset="0"/>
                <a:cs typeface="Times New Roman" pitchFamily="18" charset="0"/>
              </a:rPr>
              <a:t>AC voltage wave form </a:t>
            </a:r>
            <a:endParaRPr lang="en-US" sz="3200" b="1" dirty="0" smtClean="0">
              <a:latin typeface="Times New Roman" panose="02020603050405020304" pitchFamily="18" charset="0"/>
              <a:cs typeface="Times New Roman" panose="02020603050405020304" pitchFamily="18" charset="0"/>
            </a:endParaRPr>
          </a:p>
          <a:p>
            <a:pPr algn="just">
              <a:lnSpc>
                <a:spcPct val="114000"/>
              </a:lnSpc>
              <a:spcBef>
                <a:spcPts val="0"/>
              </a:spcBef>
              <a:buClr>
                <a:srgbClr val="C00000"/>
              </a:buClr>
              <a:buFont typeface="Wingdings" pitchFamily="2" charset="2"/>
              <a:buChar char="Ø"/>
            </a:pPr>
            <a:r>
              <a:rPr lang="en-US" sz="2200" b="1" dirty="0" smtClean="0">
                <a:latin typeface="Times New Roman" panose="02020603050405020304" pitchFamily="18" charset="0"/>
                <a:cs typeface="Times New Roman" panose="02020603050405020304" pitchFamily="18" charset="0"/>
              </a:rPr>
              <a:t>Alternating voltages and currents are represented by a sinusoidal wave or simply a sinusoid.</a:t>
            </a:r>
          </a:p>
          <a:p>
            <a:pPr algn="just">
              <a:lnSpc>
                <a:spcPct val="50000"/>
              </a:lnSpc>
              <a:spcBef>
                <a:spcPts val="0"/>
              </a:spcBef>
              <a:buClr>
                <a:srgbClr val="C00000"/>
              </a:buClr>
              <a:buFont typeface="Wingdings" pitchFamily="2" charset="2"/>
              <a:buChar char="Ø"/>
            </a:pPr>
            <a:endParaRPr lang="en-US" sz="2200" b="1" dirty="0" smtClean="0">
              <a:latin typeface="Times New Roman" panose="02020603050405020304" pitchFamily="18" charset="0"/>
              <a:cs typeface="Times New Roman" panose="02020603050405020304" pitchFamily="18" charset="0"/>
            </a:endParaRPr>
          </a:p>
          <a:p>
            <a:pPr algn="just">
              <a:lnSpc>
                <a:spcPct val="114000"/>
              </a:lnSpc>
              <a:spcBef>
                <a:spcPts val="0"/>
              </a:spcBef>
              <a:buClr>
                <a:srgbClr val="C00000"/>
              </a:buClr>
              <a:buFont typeface="Wingdings" pitchFamily="2" charset="2"/>
              <a:buChar char="Ø"/>
            </a:pPr>
            <a:r>
              <a:rPr lang="en-US" sz="2200" b="1" dirty="0" smtClean="0">
                <a:latin typeface="Times New Roman" panose="02020603050405020304" pitchFamily="18" charset="0"/>
                <a:cs typeface="Times New Roman" panose="02020603050405020304" pitchFamily="18" charset="0"/>
              </a:rPr>
              <a:t>Among all the waveforms (pulse, saw-tooth and square etc) , sine waves are frequently used because of their ease of representation and some specific advantageous characteristics.</a:t>
            </a:r>
          </a:p>
          <a:p>
            <a:pPr algn="just">
              <a:lnSpc>
                <a:spcPct val="50000"/>
              </a:lnSpc>
              <a:spcBef>
                <a:spcPts val="0"/>
              </a:spcBef>
              <a:buClr>
                <a:srgbClr val="C00000"/>
              </a:buClr>
              <a:buFont typeface="Wingdings" pitchFamily="2" charset="2"/>
              <a:buChar char="Ø"/>
            </a:pPr>
            <a:endParaRPr lang="en-US" sz="2200" b="1" dirty="0" smtClean="0">
              <a:latin typeface="Times New Roman" panose="02020603050405020304" pitchFamily="18" charset="0"/>
              <a:cs typeface="Times New Roman" panose="02020603050405020304" pitchFamily="18" charset="0"/>
            </a:endParaRPr>
          </a:p>
          <a:p>
            <a:pPr algn="just">
              <a:lnSpc>
                <a:spcPct val="114000"/>
              </a:lnSpc>
              <a:spcBef>
                <a:spcPts val="0"/>
              </a:spcBef>
              <a:buClr>
                <a:srgbClr val="C00000"/>
              </a:buClr>
              <a:buFont typeface="Wingdings" pitchFamily="2" charset="2"/>
              <a:buChar char="Ø"/>
            </a:pPr>
            <a:r>
              <a:rPr lang="en-US" sz="2200" b="1" dirty="0" smtClean="0">
                <a:latin typeface="Times New Roman" panose="02020603050405020304" pitchFamily="18" charset="0"/>
                <a:cs typeface="Times New Roman" panose="02020603050405020304" pitchFamily="18" charset="0"/>
              </a:rPr>
              <a:t>The sine or sinusoidal wave is a curve that describes a smooth repetitive oscillation. </a:t>
            </a:r>
          </a:p>
          <a:p>
            <a:pPr algn="just">
              <a:lnSpc>
                <a:spcPct val="50000"/>
              </a:lnSpc>
              <a:spcBef>
                <a:spcPts val="0"/>
              </a:spcBef>
              <a:buClr>
                <a:srgbClr val="C00000"/>
              </a:buClr>
              <a:buFont typeface="Wingdings" pitchFamily="2" charset="2"/>
              <a:buChar char="Ø"/>
            </a:pPr>
            <a:endParaRPr lang="en-US" sz="2200" b="1" dirty="0" smtClean="0">
              <a:latin typeface="Times New Roman" panose="02020603050405020304" pitchFamily="18" charset="0"/>
              <a:cs typeface="Times New Roman" panose="02020603050405020304" pitchFamily="18" charset="0"/>
            </a:endParaRPr>
          </a:p>
          <a:p>
            <a:pPr algn="just">
              <a:lnSpc>
                <a:spcPct val="114000"/>
              </a:lnSpc>
              <a:spcBef>
                <a:spcPts val="0"/>
              </a:spcBef>
              <a:buClr>
                <a:srgbClr val="C00000"/>
              </a:buClr>
              <a:buFont typeface="Wingdings" pitchFamily="2" charset="2"/>
              <a:buChar char="Ø"/>
            </a:pPr>
            <a:r>
              <a:rPr lang="en-US" sz="2200" b="1" dirty="0" smtClean="0">
                <a:latin typeface="Times New Roman" panose="02020603050405020304" pitchFamily="18" charset="0"/>
                <a:cs typeface="Times New Roman" panose="02020603050405020304" pitchFamily="18" charset="0"/>
              </a:rPr>
              <a:t>We can define the sine wave as “The wave form in which the amplitude is always proportional to sine of its displacement angle at every point of time” with change in polarity and direction.</a:t>
            </a:r>
          </a:p>
        </p:txBody>
      </p:sp>
    </p:spTree>
    <p:extLst>
      <p:ext uri="{BB962C8B-B14F-4D97-AF65-F5344CB8AC3E}">
        <p14:creationId xmlns="" xmlns:p14="http://schemas.microsoft.com/office/powerpoint/2010/main" val="394835528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685800"/>
            <a:ext cx="8001000" cy="5719763"/>
          </a:xfrm>
        </p:spPr>
        <p:txBody>
          <a:bodyPr>
            <a:normAutofit/>
          </a:bodyPr>
          <a:lstStyle/>
          <a:p>
            <a:pPr marL="0" indent="0" algn="just">
              <a:lnSpc>
                <a:spcPct val="150000"/>
              </a:lnSpc>
              <a:buNone/>
            </a:pPr>
            <a:r>
              <a:rPr lang="en-US" sz="2400" b="1" dirty="0" smtClean="0">
                <a:solidFill>
                  <a:srgbClr val="C00000"/>
                </a:solidFill>
                <a:latin typeface="Times New Roman" panose="02020603050405020304" pitchFamily="18" charset="0"/>
                <a:cs typeface="Times New Roman" panose="02020603050405020304" pitchFamily="18" charset="0"/>
              </a:rPr>
              <a:t>Problem 5: </a:t>
            </a:r>
            <a:r>
              <a:rPr lang="en-US" sz="2400" b="1" dirty="0" smtClean="0">
                <a:solidFill>
                  <a:srgbClr val="000066"/>
                </a:solidFill>
                <a:latin typeface="Times New Roman" panose="02020603050405020304" pitchFamily="18" charset="0"/>
                <a:cs typeface="Times New Roman" panose="02020603050405020304" pitchFamily="18" charset="0"/>
              </a:rPr>
              <a:t>the figure consisting a 1 K</a:t>
            </a:r>
            <a:r>
              <a:rPr lang="el-GR" sz="2400" b="1" dirty="0" smtClean="0">
                <a:solidFill>
                  <a:srgbClr val="000066"/>
                </a:solidFill>
                <a:latin typeface="Arial"/>
                <a:cs typeface="Arial"/>
              </a:rPr>
              <a:t>Ω</a:t>
            </a:r>
            <a:r>
              <a:rPr lang="en-US" sz="2400" b="1" dirty="0" smtClean="0">
                <a:solidFill>
                  <a:srgbClr val="000066"/>
                </a:solidFill>
                <a:latin typeface="Times New Roman" panose="02020603050405020304" pitchFamily="18" charset="0"/>
                <a:cs typeface="Times New Roman" panose="02020603050405020304" pitchFamily="18" charset="0"/>
              </a:rPr>
              <a:t> resistor connected in series with 50 </a:t>
            </a:r>
            <a:r>
              <a:rPr lang="en-US" sz="2400" b="1" dirty="0" err="1" smtClean="0">
                <a:solidFill>
                  <a:srgbClr val="000066"/>
                </a:solidFill>
                <a:latin typeface="Times New Roman" panose="02020603050405020304" pitchFamily="18" charset="0"/>
                <a:cs typeface="Times New Roman" panose="02020603050405020304" pitchFamily="18" charset="0"/>
              </a:rPr>
              <a:t>mH</a:t>
            </a:r>
            <a:r>
              <a:rPr lang="en-US" sz="2400" b="1" dirty="0" smtClean="0">
                <a:solidFill>
                  <a:srgbClr val="000066"/>
                </a:solidFill>
                <a:latin typeface="Times New Roman" panose="02020603050405020304" pitchFamily="18" charset="0"/>
                <a:cs typeface="Times New Roman" panose="02020603050405020304" pitchFamily="18" charset="0"/>
              </a:rPr>
              <a:t> coil, a 10 V, 10 KHz signal is applied. Find impedance, current, voltage across resistance and inductance.</a:t>
            </a:r>
            <a:endParaRPr lang="en-US" sz="2400" b="1" dirty="0">
              <a:solidFill>
                <a:srgbClr val="000066"/>
              </a:solidFill>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pPr>
              <a:defRPr/>
            </a:pPr>
            <a:fld id="{515712E1-7156-41BD-B554-C6FA83B2F84E}" type="slidenum">
              <a:rPr lang="en-US" smtClean="0"/>
              <a:pPr>
                <a:defRPr/>
              </a:pPr>
              <a:t>30</a:t>
            </a:fld>
            <a:endParaRPr lang="en-US"/>
          </a:p>
        </p:txBody>
      </p:sp>
      <p:pic>
        <p:nvPicPr>
          <p:cNvPr id="2" name="Picture 1"/>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1295400" y="2971800"/>
            <a:ext cx="6324600" cy="2743200"/>
          </a:xfrm>
          <a:prstGeom prst="rect">
            <a:avLst/>
          </a:prstGeom>
        </p:spPr>
      </p:pic>
    </p:spTree>
    <p:extLst>
      <p:ext uri="{BB962C8B-B14F-4D97-AF65-F5344CB8AC3E}">
        <p14:creationId xmlns="" xmlns:p14="http://schemas.microsoft.com/office/powerpoint/2010/main" val="252187965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515712E1-7156-41BD-B554-C6FA83B2F84E}" type="slidenum">
              <a:rPr lang="en-US" smtClean="0"/>
              <a:pPr>
                <a:defRPr/>
              </a:pPr>
              <a:t>31</a:t>
            </a:fld>
            <a:endParaRPr lang="en-US"/>
          </a:p>
        </p:txBody>
      </p:sp>
      <p:sp>
        <p:nvSpPr>
          <p:cNvPr id="5" name="Content Placeholder 4"/>
          <p:cNvSpPr>
            <a:spLocks noGrp="1"/>
          </p:cNvSpPr>
          <p:nvPr>
            <p:ph idx="1"/>
          </p:nvPr>
        </p:nvSpPr>
        <p:spPr>
          <a:xfrm>
            <a:off x="609600" y="304800"/>
            <a:ext cx="7848600" cy="5105400"/>
          </a:xfrm>
        </p:spPr>
        <p:txBody>
          <a:bodyPr>
            <a:noAutofit/>
          </a:bodyPr>
          <a:lstStyle/>
          <a:p>
            <a:pPr indent="0" algn="just">
              <a:lnSpc>
                <a:spcPct val="50000"/>
              </a:lnSpc>
              <a:spcBef>
                <a:spcPts val="0"/>
              </a:spcBef>
              <a:buClr>
                <a:srgbClr val="C00000"/>
              </a:buClr>
              <a:buNone/>
            </a:pPr>
            <a:endParaRPr lang="en-US" sz="2400" b="1" dirty="0">
              <a:latin typeface="Times New Roman" pitchFamily="18" charset="0"/>
              <a:cs typeface="Times New Roman" pitchFamily="18" charset="0"/>
            </a:endParaRPr>
          </a:p>
          <a:p>
            <a:pPr indent="0" algn="ctr">
              <a:lnSpc>
                <a:spcPct val="114000"/>
              </a:lnSpc>
              <a:spcBef>
                <a:spcPts val="0"/>
              </a:spcBef>
              <a:buClr>
                <a:srgbClr val="C00000"/>
              </a:buClr>
              <a:buNone/>
            </a:pPr>
            <a:r>
              <a:rPr lang="en-US" sz="2800" b="1" dirty="0" smtClean="0">
                <a:solidFill>
                  <a:srgbClr val="C00000"/>
                </a:solidFill>
                <a:latin typeface="Times New Roman" panose="02020603050405020304" pitchFamily="18" charset="0"/>
                <a:cs typeface="Times New Roman" panose="02020603050405020304" pitchFamily="18" charset="0"/>
              </a:rPr>
              <a:t>ii. RC Series Circuit</a:t>
            </a:r>
            <a:endParaRPr lang="en-US" sz="2800" b="1" dirty="0">
              <a:solidFill>
                <a:srgbClr val="C00000"/>
              </a:solidFill>
              <a:latin typeface="Times New Roman" panose="02020603050405020304" pitchFamily="18" charset="0"/>
              <a:cs typeface="Times New Roman" panose="02020603050405020304" pitchFamily="18" charset="0"/>
            </a:endParaRPr>
          </a:p>
          <a:p>
            <a:pPr indent="0" algn="just">
              <a:lnSpc>
                <a:spcPct val="50000"/>
              </a:lnSpc>
              <a:spcBef>
                <a:spcPts val="0"/>
              </a:spcBef>
              <a:buClr>
                <a:srgbClr val="C00000"/>
              </a:buClr>
              <a:buFont typeface="Wingdings" pitchFamily="2" charset="2"/>
              <a:buChar char="Ø"/>
            </a:pPr>
            <a:endParaRPr lang="en-US" sz="2400" b="1" dirty="0" smtClean="0">
              <a:latin typeface="Times New Roman" pitchFamily="18" charset="0"/>
              <a:cs typeface="Times New Roman" pitchFamily="18" charset="0"/>
            </a:endParaRPr>
          </a:p>
          <a:p>
            <a:pPr indent="0" algn="just">
              <a:lnSpc>
                <a:spcPct val="114000"/>
              </a:lnSpc>
              <a:spcBef>
                <a:spcPts val="0"/>
              </a:spcBef>
              <a:buClr>
                <a:srgbClr val="C00000"/>
              </a:buClr>
              <a:buFont typeface="Wingdings" pitchFamily="2" charset="2"/>
              <a:buChar char="Ø"/>
            </a:pPr>
            <a:r>
              <a:rPr lang="en-US" sz="2200" b="1" dirty="0" smtClean="0">
                <a:latin typeface="Times New Roman" pitchFamily="18" charset="0"/>
                <a:cs typeface="Times New Roman" pitchFamily="18" charset="0"/>
              </a:rPr>
              <a:t>In RC circuit, the capacitance is connected in series with resistance. Find impedance, current, phase angle and voltage drops.</a:t>
            </a:r>
          </a:p>
          <a:p>
            <a:pPr indent="0" algn="just">
              <a:lnSpc>
                <a:spcPct val="114000"/>
              </a:lnSpc>
              <a:spcBef>
                <a:spcPts val="0"/>
              </a:spcBef>
              <a:buClr>
                <a:srgbClr val="C00000"/>
              </a:buClr>
              <a:buFont typeface="Wingdings" pitchFamily="2" charset="2"/>
              <a:buChar char="Ø"/>
            </a:pPr>
            <a:endParaRPr lang="en-US" sz="2200" b="1" dirty="0">
              <a:latin typeface="Times New Roman" pitchFamily="18" charset="0"/>
              <a:cs typeface="Times New Roman" pitchFamily="18" charset="0"/>
            </a:endParaRPr>
          </a:p>
          <a:p>
            <a:pPr indent="0" algn="just">
              <a:lnSpc>
                <a:spcPct val="114000"/>
              </a:lnSpc>
              <a:spcBef>
                <a:spcPts val="0"/>
              </a:spcBef>
              <a:buClr>
                <a:srgbClr val="C00000"/>
              </a:buClr>
              <a:buFont typeface="Wingdings" pitchFamily="2" charset="2"/>
              <a:buChar char="Ø"/>
            </a:pPr>
            <a:endParaRPr lang="en-US" sz="2200" b="1" dirty="0" smtClean="0">
              <a:latin typeface="Times New Roman" pitchFamily="18" charset="0"/>
              <a:cs typeface="Times New Roman" pitchFamily="18" charset="0"/>
            </a:endParaRPr>
          </a:p>
          <a:p>
            <a:pPr indent="0" algn="just">
              <a:lnSpc>
                <a:spcPct val="114000"/>
              </a:lnSpc>
              <a:spcBef>
                <a:spcPts val="0"/>
              </a:spcBef>
              <a:buClr>
                <a:srgbClr val="C00000"/>
              </a:buClr>
              <a:buFont typeface="Wingdings" pitchFamily="2" charset="2"/>
              <a:buChar char="Ø"/>
            </a:pPr>
            <a:endParaRPr lang="en-US" sz="2200" b="1" dirty="0">
              <a:latin typeface="Times New Roman" pitchFamily="18" charset="0"/>
              <a:cs typeface="Times New Roman" pitchFamily="18" charset="0"/>
            </a:endParaRPr>
          </a:p>
          <a:p>
            <a:pPr indent="0" algn="just">
              <a:lnSpc>
                <a:spcPct val="114000"/>
              </a:lnSpc>
              <a:spcBef>
                <a:spcPts val="0"/>
              </a:spcBef>
              <a:buClr>
                <a:srgbClr val="C00000"/>
              </a:buClr>
              <a:buFont typeface="Wingdings" pitchFamily="2" charset="2"/>
              <a:buChar char="Ø"/>
            </a:pPr>
            <a:endParaRPr lang="en-US" sz="2200" b="1" dirty="0" smtClean="0">
              <a:latin typeface="Times New Roman" pitchFamily="18" charset="0"/>
              <a:cs typeface="Times New Roman" pitchFamily="18" charset="0"/>
            </a:endParaRPr>
          </a:p>
          <a:p>
            <a:pPr indent="0" algn="just">
              <a:lnSpc>
                <a:spcPct val="114000"/>
              </a:lnSpc>
              <a:spcBef>
                <a:spcPts val="0"/>
              </a:spcBef>
              <a:buClr>
                <a:srgbClr val="C00000"/>
              </a:buClr>
              <a:buFont typeface="Wingdings" pitchFamily="2" charset="2"/>
              <a:buChar char="Ø"/>
            </a:pPr>
            <a:endParaRPr lang="en-US" sz="2200" b="1" dirty="0" smtClean="0">
              <a:latin typeface="Times New Roman" pitchFamily="18" charset="0"/>
              <a:cs typeface="Times New Roman" pitchFamily="18" charset="0"/>
            </a:endParaRPr>
          </a:p>
          <a:p>
            <a:pPr indent="0" algn="just">
              <a:lnSpc>
                <a:spcPct val="114000"/>
              </a:lnSpc>
              <a:spcBef>
                <a:spcPts val="0"/>
              </a:spcBef>
              <a:buClr>
                <a:srgbClr val="C00000"/>
              </a:buClr>
              <a:buFont typeface="Wingdings" pitchFamily="2" charset="2"/>
              <a:buChar char="Ø"/>
            </a:pPr>
            <a:endParaRPr lang="en-US" sz="2200" b="1" dirty="0" smtClean="0">
              <a:latin typeface="Times New Roman" pitchFamily="18" charset="0"/>
              <a:cs typeface="Times New Roman" pitchFamily="18" charset="0"/>
            </a:endParaRPr>
          </a:p>
          <a:p>
            <a:pPr indent="0" algn="just">
              <a:lnSpc>
                <a:spcPct val="120000"/>
              </a:lnSpc>
              <a:spcBef>
                <a:spcPts val="1200"/>
              </a:spcBef>
              <a:buClr>
                <a:srgbClr val="C00000"/>
              </a:buClr>
              <a:buFont typeface="Wingdings" pitchFamily="2" charset="2"/>
              <a:buChar char="Ø"/>
            </a:pPr>
            <a:r>
              <a:rPr lang="en-US" sz="2200" b="1" dirty="0" smtClean="0">
                <a:latin typeface="Times New Roman" pitchFamily="18" charset="0"/>
                <a:cs typeface="Times New Roman" pitchFamily="18" charset="0"/>
              </a:rPr>
              <a:t> In serie</a:t>
            </a:r>
            <a:r>
              <a:rPr lang="en-US" sz="2400" b="1" dirty="0" smtClean="0">
                <a:latin typeface="Times New Roman" pitchFamily="18" charset="0"/>
                <a:cs typeface="Times New Roman" pitchFamily="18" charset="0"/>
              </a:rPr>
              <a:t>s RC circuit, the source voltage        is phasor sum of          and       ,</a:t>
            </a:r>
            <a:endParaRPr lang="en-US" sz="2400" b="1" dirty="0">
              <a:latin typeface="Times New Roman" pitchFamily="18" charset="0"/>
              <a:cs typeface="Times New Roman" pitchFamily="18" charset="0"/>
            </a:endParaRPr>
          </a:p>
          <a:p>
            <a:pPr indent="0" algn="just">
              <a:lnSpc>
                <a:spcPct val="114000"/>
              </a:lnSpc>
              <a:spcBef>
                <a:spcPts val="0"/>
              </a:spcBef>
              <a:buClr>
                <a:srgbClr val="C00000"/>
              </a:buClr>
              <a:buNone/>
            </a:pPr>
            <a:r>
              <a:rPr lang="en-US" sz="2400" b="1" dirty="0" smtClean="0">
                <a:latin typeface="Times New Roman" pitchFamily="18" charset="0"/>
                <a:cs typeface="Times New Roman" pitchFamily="18" charset="0"/>
              </a:rPr>
              <a:t>                                                                                         </a:t>
            </a:r>
            <a:endParaRPr lang="en-US" sz="2400" b="1" dirty="0">
              <a:latin typeface="Times New Roman" pitchFamily="18" charset="0"/>
              <a:cs typeface="Times New Roman" pitchFamily="18" charset="0"/>
            </a:endParaRPr>
          </a:p>
          <a:p>
            <a:pPr indent="0" algn="just">
              <a:lnSpc>
                <a:spcPct val="114000"/>
              </a:lnSpc>
              <a:spcBef>
                <a:spcPts val="0"/>
              </a:spcBef>
              <a:buClr>
                <a:srgbClr val="C00000"/>
              </a:buClr>
              <a:buFont typeface="Wingdings" pitchFamily="2" charset="2"/>
              <a:buChar char="Ø"/>
            </a:pPr>
            <a:endParaRPr lang="en-US" sz="2400" b="1" dirty="0" smtClean="0">
              <a:latin typeface="Times New Roman" pitchFamily="18" charset="0"/>
              <a:cs typeface="Times New Roman" pitchFamily="18" charset="0"/>
            </a:endParaRPr>
          </a:p>
          <a:p>
            <a:pPr indent="0" algn="just">
              <a:lnSpc>
                <a:spcPct val="114000"/>
              </a:lnSpc>
              <a:spcBef>
                <a:spcPts val="0"/>
              </a:spcBef>
              <a:buClr>
                <a:srgbClr val="C00000"/>
              </a:buClr>
              <a:buFont typeface="Wingdings" pitchFamily="2" charset="2"/>
              <a:buChar char="Ø"/>
            </a:pPr>
            <a:endParaRPr lang="en-US" sz="2400" b="1" dirty="0">
              <a:latin typeface="Times New Roman" pitchFamily="18" charset="0"/>
              <a:cs typeface="Times New Roman" pitchFamily="18" charset="0"/>
            </a:endParaRPr>
          </a:p>
          <a:p>
            <a:pPr indent="0" algn="just">
              <a:lnSpc>
                <a:spcPct val="114000"/>
              </a:lnSpc>
              <a:spcBef>
                <a:spcPts val="0"/>
              </a:spcBef>
              <a:buClr>
                <a:srgbClr val="C00000"/>
              </a:buClr>
              <a:buFont typeface="Wingdings" pitchFamily="2" charset="2"/>
              <a:buChar char="Ø"/>
            </a:pPr>
            <a:endParaRPr lang="en-US" sz="2400" b="1" dirty="0" smtClean="0">
              <a:latin typeface="Times New Roman" pitchFamily="18" charset="0"/>
              <a:cs typeface="Times New Roman" pitchFamily="18" charset="0"/>
            </a:endParaRPr>
          </a:p>
          <a:p>
            <a:pPr indent="0" algn="just">
              <a:lnSpc>
                <a:spcPct val="100000"/>
              </a:lnSpc>
              <a:spcBef>
                <a:spcPts val="0"/>
              </a:spcBef>
              <a:buClr>
                <a:srgbClr val="C00000"/>
              </a:buClr>
              <a:buFont typeface="Wingdings" pitchFamily="2" charset="2"/>
              <a:buChar char="Ø"/>
            </a:pPr>
            <a:endParaRPr lang="en-US" sz="2400" b="1" dirty="0" smtClean="0">
              <a:latin typeface="Times New Roman" pitchFamily="18" charset="0"/>
              <a:cs typeface="Times New Roman" pitchFamily="18" charset="0"/>
            </a:endParaRPr>
          </a:p>
          <a:p>
            <a:pPr indent="0" algn="just">
              <a:lnSpc>
                <a:spcPct val="100000"/>
              </a:lnSpc>
              <a:spcBef>
                <a:spcPts val="0"/>
              </a:spcBef>
              <a:buClr>
                <a:srgbClr val="C00000"/>
              </a:buClr>
              <a:buFont typeface="Wingdings" pitchFamily="2" charset="2"/>
              <a:buChar char="Ø"/>
            </a:pPr>
            <a:endParaRPr lang="en-US" sz="2400" b="1" dirty="0" smtClean="0">
              <a:latin typeface="Times New Roman" pitchFamily="18" charset="0"/>
              <a:cs typeface="Times New Roman" pitchFamily="18" charset="0"/>
            </a:endParaRPr>
          </a:p>
          <a:p>
            <a:pPr indent="0" algn="just">
              <a:lnSpc>
                <a:spcPct val="114000"/>
              </a:lnSpc>
              <a:spcBef>
                <a:spcPts val="0"/>
              </a:spcBef>
              <a:buClr>
                <a:srgbClr val="C00000"/>
              </a:buClr>
              <a:buNone/>
            </a:pPr>
            <a:endParaRPr lang="en-US" sz="2400" b="1" dirty="0" smtClean="0">
              <a:latin typeface="Times New Roman" pitchFamily="18" charset="0"/>
              <a:cs typeface="Times New Roman" pitchFamily="18" charset="0"/>
            </a:endParaRPr>
          </a:p>
          <a:p>
            <a:pPr indent="0" algn="just">
              <a:lnSpc>
                <a:spcPct val="114000"/>
              </a:lnSpc>
              <a:spcBef>
                <a:spcPts val="0"/>
              </a:spcBef>
              <a:buClr>
                <a:srgbClr val="C00000"/>
              </a:buClr>
              <a:buFont typeface="Wingdings" pitchFamily="2" charset="2"/>
              <a:buChar char="Ø"/>
            </a:pPr>
            <a:endParaRPr lang="en-US" sz="2400" b="1" dirty="0" smtClean="0">
              <a:latin typeface="Times New Roman" pitchFamily="18" charset="0"/>
              <a:cs typeface="Times New Roman" pitchFamily="18" charset="0"/>
            </a:endParaRPr>
          </a:p>
          <a:p>
            <a:pPr indent="0" algn="just">
              <a:lnSpc>
                <a:spcPct val="114000"/>
              </a:lnSpc>
              <a:spcBef>
                <a:spcPts val="0"/>
              </a:spcBef>
              <a:buClr>
                <a:srgbClr val="C00000"/>
              </a:buClr>
              <a:buFont typeface="Wingdings" pitchFamily="2" charset="2"/>
              <a:buChar char="Ø"/>
            </a:pPr>
            <a:endParaRPr lang="en-US" sz="2400" b="1" dirty="0" smtClean="0">
              <a:latin typeface="Times New Roman" pitchFamily="18" charset="0"/>
              <a:cs typeface="Times New Roman" pitchFamily="18" charset="0"/>
            </a:endParaRPr>
          </a:p>
          <a:p>
            <a:pPr indent="0" algn="just">
              <a:lnSpc>
                <a:spcPct val="114000"/>
              </a:lnSpc>
              <a:spcBef>
                <a:spcPts val="0"/>
              </a:spcBef>
              <a:buClr>
                <a:srgbClr val="C00000"/>
              </a:buClr>
              <a:buFont typeface="Wingdings" pitchFamily="2" charset="2"/>
              <a:buChar char="Ø"/>
            </a:pPr>
            <a:endParaRPr lang="en-US" sz="2400" b="1" dirty="0" smtClean="0">
              <a:latin typeface="Times New Roman" pitchFamily="18" charset="0"/>
              <a:cs typeface="Times New Roman" pitchFamily="18" charset="0"/>
            </a:endParaRPr>
          </a:p>
          <a:p>
            <a:pPr indent="0" algn="just">
              <a:lnSpc>
                <a:spcPct val="114000"/>
              </a:lnSpc>
              <a:spcBef>
                <a:spcPts val="0"/>
              </a:spcBef>
              <a:buClr>
                <a:srgbClr val="C00000"/>
              </a:buClr>
              <a:buFont typeface="Wingdings" pitchFamily="2" charset="2"/>
              <a:buChar char="Ø"/>
            </a:pPr>
            <a:endParaRPr lang="en-US" sz="2400" b="1" dirty="0" smtClean="0">
              <a:latin typeface="Times New Roman" pitchFamily="18" charset="0"/>
              <a:cs typeface="Times New Roman" pitchFamily="18" charset="0"/>
            </a:endParaRPr>
          </a:p>
          <a:p>
            <a:pPr indent="0" algn="just">
              <a:lnSpc>
                <a:spcPct val="114000"/>
              </a:lnSpc>
              <a:spcBef>
                <a:spcPts val="0"/>
              </a:spcBef>
              <a:buClr>
                <a:srgbClr val="C00000"/>
              </a:buClr>
              <a:buFont typeface="Wingdings" pitchFamily="2" charset="2"/>
              <a:buChar char="Ø"/>
            </a:pPr>
            <a:endParaRPr lang="en-US" sz="2400" b="1" dirty="0" smtClean="0">
              <a:latin typeface="Times New Roman" pitchFamily="18" charset="0"/>
              <a:cs typeface="Times New Roman" pitchFamily="18" charset="0"/>
            </a:endParaRPr>
          </a:p>
          <a:p>
            <a:pPr indent="0" algn="just">
              <a:lnSpc>
                <a:spcPct val="114000"/>
              </a:lnSpc>
              <a:spcBef>
                <a:spcPts val="0"/>
              </a:spcBef>
              <a:buClr>
                <a:srgbClr val="C00000"/>
              </a:buClr>
              <a:buFont typeface="Wingdings" pitchFamily="2" charset="2"/>
              <a:buChar char="Ø"/>
            </a:pPr>
            <a:endParaRPr lang="en-US" sz="2400" b="1" dirty="0" smtClean="0">
              <a:latin typeface="Times New Roman" pitchFamily="18" charset="0"/>
              <a:cs typeface="Times New Roman" pitchFamily="18" charset="0"/>
            </a:endParaRPr>
          </a:p>
          <a:p>
            <a:pPr indent="0" algn="just">
              <a:lnSpc>
                <a:spcPct val="114000"/>
              </a:lnSpc>
              <a:spcBef>
                <a:spcPts val="0"/>
              </a:spcBef>
              <a:buClr>
                <a:srgbClr val="C00000"/>
              </a:buClr>
              <a:buFont typeface="Wingdings" pitchFamily="2" charset="2"/>
              <a:buChar char="Ø"/>
            </a:pPr>
            <a:endParaRPr lang="en-US" sz="2400" b="1" dirty="0" smtClean="0">
              <a:latin typeface="Times New Roman" pitchFamily="18" charset="0"/>
              <a:cs typeface="Times New Roman" pitchFamily="18" charset="0"/>
            </a:endParaRPr>
          </a:p>
          <a:p>
            <a:pPr indent="0" algn="just">
              <a:lnSpc>
                <a:spcPct val="114000"/>
              </a:lnSpc>
              <a:spcBef>
                <a:spcPts val="0"/>
              </a:spcBef>
              <a:buClr>
                <a:srgbClr val="C00000"/>
              </a:buClr>
              <a:buFont typeface="Wingdings" pitchFamily="2" charset="2"/>
              <a:buChar char="Ø"/>
            </a:pPr>
            <a:endParaRPr lang="en-US" sz="2400" b="1" dirty="0" smtClean="0">
              <a:latin typeface="Times New Roman" pitchFamily="18" charset="0"/>
              <a:cs typeface="Times New Roman" pitchFamily="18" charset="0"/>
            </a:endParaRPr>
          </a:p>
          <a:p>
            <a:pPr indent="0" algn="just">
              <a:lnSpc>
                <a:spcPct val="114000"/>
              </a:lnSpc>
              <a:spcBef>
                <a:spcPts val="0"/>
              </a:spcBef>
              <a:buClr>
                <a:srgbClr val="C00000"/>
              </a:buClr>
              <a:buFont typeface="Wingdings" pitchFamily="2" charset="2"/>
              <a:buChar char="Ø"/>
            </a:pPr>
            <a:endParaRPr lang="en-US" sz="2400" b="1" dirty="0" smtClean="0">
              <a:latin typeface="Times New Roman" pitchFamily="18" charset="0"/>
              <a:cs typeface="Times New Roman" pitchFamily="18" charset="0"/>
            </a:endParaRPr>
          </a:p>
          <a:p>
            <a:pPr marL="514350" indent="-514350" algn="just">
              <a:lnSpc>
                <a:spcPct val="114000"/>
              </a:lnSpc>
              <a:spcBef>
                <a:spcPts val="0"/>
              </a:spcBef>
              <a:buClr>
                <a:srgbClr val="C00000"/>
              </a:buClr>
              <a:buNone/>
            </a:pPr>
            <a:r>
              <a:rPr lang="en-US" sz="2400" b="1" dirty="0" smtClean="0">
                <a:latin typeface="Times New Roman" pitchFamily="18" charset="0"/>
                <a:cs typeface="Times New Roman" pitchFamily="18" charset="0"/>
              </a:rPr>
              <a:t>	</a:t>
            </a:r>
          </a:p>
        </p:txBody>
      </p:sp>
      <p:graphicFrame>
        <p:nvGraphicFramePr>
          <p:cNvPr id="6" name="Object 5"/>
          <p:cNvGraphicFramePr>
            <a:graphicFrameLocks noChangeAspect="1"/>
          </p:cNvGraphicFramePr>
          <p:nvPr>
            <p:extLst>
              <p:ext uri="{D42A27DB-BD31-4B8C-83A1-F6EECF244321}">
                <p14:modId xmlns="" xmlns:p14="http://schemas.microsoft.com/office/powerpoint/2010/main" val="2318534918"/>
              </p:ext>
            </p:extLst>
          </p:nvPr>
        </p:nvGraphicFramePr>
        <p:xfrm>
          <a:off x="4114800" y="5257801"/>
          <a:ext cx="2438400" cy="685800"/>
        </p:xfrm>
        <a:graphic>
          <a:graphicData uri="http://schemas.openxmlformats.org/presentationml/2006/ole">
            <p:oleObj spid="_x0000_s209158" name="Equation" r:id="rId3" imgW="1015559" imgH="304668" progId="Equation.3">
              <p:embed/>
            </p:oleObj>
          </a:graphicData>
        </a:graphic>
      </p:graphicFrame>
      <p:graphicFrame>
        <p:nvGraphicFramePr>
          <p:cNvPr id="9" name="Object 8"/>
          <p:cNvGraphicFramePr>
            <a:graphicFrameLocks noChangeAspect="1"/>
          </p:cNvGraphicFramePr>
          <p:nvPr>
            <p:extLst>
              <p:ext uri="{D42A27DB-BD31-4B8C-83A1-F6EECF244321}">
                <p14:modId xmlns="" xmlns:p14="http://schemas.microsoft.com/office/powerpoint/2010/main" val="1284461787"/>
              </p:ext>
            </p:extLst>
          </p:nvPr>
        </p:nvGraphicFramePr>
        <p:xfrm>
          <a:off x="6629400" y="4800600"/>
          <a:ext cx="355600" cy="542132"/>
        </p:xfrm>
        <a:graphic>
          <a:graphicData uri="http://schemas.openxmlformats.org/presentationml/2006/ole">
            <p:oleObj spid="_x0000_s209159" name="Equation" r:id="rId4" imgW="177646" imgH="228402" progId="Equation.3">
              <p:embed/>
            </p:oleObj>
          </a:graphicData>
        </a:graphic>
      </p:graphicFrame>
      <p:graphicFrame>
        <p:nvGraphicFramePr>
          <p:cNvPr id="10" name="Object 9"/>
          <p:cNvGraphicFramePr>
            <a:graphicFrameLocks noChangeAspect="1"/>
          </p:cNvGraphicFramePr>
          <p:nvPr>
            <p:extLst>
              <p:ext uri="{D42A27DB-BD31-4B8C-83A1-F6EECF244321}">
                <p14:modId xmlns="" xmlns:p14="http://schemas.microsoft.com/office/powerpoint/2010/main" val="129882282"/>
              </p:ext>
            </p:extLst>
          </p:nvPr>
        </p:nvGraphicFramePr>
        <p:xfrm>
          <a:off x="3124200" y="5181600"/>
          <a:ext cx="381000" cy="542925"/>
        </p:xfrm>
        <a:graphic>
          <a:graphicData uri="http://schemas.openxmlformats.org/presentationml/2006/ole">
            <p:oleObj spid="_x0000_s209160" name="Equation" r:id="rId5" imgW="190500" imgH="228600" progId="Equation.3">
              <p:embed/>
            </p:oleObj>
          </a:graphicData>
        </a:graphic>
      </p:graphicFrame>
      <p:graphicFrame>
        <p:nvGraphicFramePr>
          <p:cNvPr id="11" name="Object 10"/>
          <p:cNvGraphicFramePr>
            <a:graphicFrameLocks noChangeAspect="1"/>
          </p:cNvGraphicFramePr>
          <p:nvPr/>
        </p:nvGraphicFramePr>
        <p:xfrm>
          <a:off x="1828800" y="5257800"/>
          <a:ext cx="381000" cy="511175"/>
        </p:xfrm>
        <a:graphic>
          <a:graphicData uri="http://schemas.openxmlformats.org/presentationml/2006/ole">
            <p:oleObj spid="_x0000_s209161" name="Equation" r:id="rId6" imgW="190335" imgH="215713" progId="Equation.3">
              <p:embed/>
            </p:oleObj>
          </a:graphicData>
        </a:graphic>
      </p:graphicFrame>
      <p:pic>
        <p:nvPicPr>
          <p:cNvPr id="3" name="Picture 2"/>
          <p:cNvPicPr>
            <a:picLocks noChangeAspect="1"/>
          </p:cNvPicPr>
          <p:nvPr/>
        </p:nvPicPr>
        <p:blipFill>
          <a:blip r:embed="rId7">
            <a:extLst>
              <a:ext uri="{28A0092B-C50C-407E-A947-70E740481C1C}">
                <a14:useLocalDpi xmlns="" xmlns:a14="http://schemas.microsoft.com/office/drawing/2010/main" val="0"/>
              </a:ext>
            </a:extLst>
          </a:blip>
          <a:stretch>
            <a:fillRect/>
          </a:stretch>
        </p:blipFill>
        <p:spPr>
          <a:xfrm>
            <a:off x="2514600" y="2438400"/>
            <a:ext cx="4543425" cy="2133600"/>
          </a:xfrm>
          <a:prstGeom prst="rect">
            <a:avLst/>
          </a:prstGeom>
        </p:spPr>
      </p:pic>
    </p:spTree>
    <p:extLst>
      <p:ext uri="{BB962C8B-B14F-4D97-AF65-F5344CB8AC3E}">
        <p14:creationId xmlns="" xmlns:p14="http://schemas.microsoft.com/office/powerpoint/2010/main" val="241013454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515712E1-7156-41BD-B554-C6FA83B2F84E}" type="slidenum">
              <a:rPr lang="en-US" smtClean="0"/>
              <a:pPr>
                <a:defRPr/>
              </a:pPr>
              <a:t>32</a:t>
            </a:fld>
            <a:endParaRPr lang="en-US"/>
          </a:p>
        </p:txBody>
      </p:sp>
      <p:sp>
        <p:nvSpPr>
          <p:cNvPr id="5" name="Content Placeholder 4"/>
          <p:cNvSpPr>
            <a:spLocks noGrp="1"/>
          </p:cNvSpPr>
          <p:nvPr>
            <p:ph idx="1"/>
          </p:nvPr>
        </p:nvSpPr>
        <p:spPr>
          <a:xfrm>
            <a:off x="0" y="0"/>
            <a:ext cx="8839200" cy="5105400"/>
          </a:xfrm>
        </p:spPr>
        <p:txBody>
          <a:bodyPr>
            <a:noAutofit/>
          </a:bodyPr>
          <a:lstStyle/>
          <a:p>
            <a:pPr indent="0" algn="just">
              <a:lnSpc>
                <a:spcPct val="50000"/>
              </a:lnSpc>
              <a:spcBef>
                <a:spcPts val="0"/>
              </a:spcBef>
              <a:buClr>
                <a:srgbClr val="C00000"/>
              </a:buClr>
              <a:buNone/>
            </a:pPr>
            <a:endParaRPr lang="en-US" sz="2400" b="1" dirty="0">
              <a:latin typeface="Times New Roman" pitchFamily="18" charset="0"/>
              <a:cs typeface="Times New Roman" pitchFamily="18" charset="0"/>
            </a:endParaRPr>
          </a:p>
          <a:p>
            <a:pPr indent="0" algn="just">
              <a:lnSpc>
                <a:spcPct val="50000"/>
              </a:lnSpc>
              <a:spcBef>
                <a:spcPts val="0"/>
              </a:spcBef>
              <a:buClr>
                <a:srgbClr val="C00000"/>
              </a:buClr>
              <a:buFont typeface="Wingdings" pitchFamily="2" charset="2"/>
              <a:buChar char="Ø"/>
            </a:pPr>
            <a:endParaRPr lang="en-US" sz="2400" b="1" dirty="0" smtClean="0">
              <a:latin typeface="Times New Roman" pitchFamily="18" charset="0"/>
              <a:cs typeface="Times New Roman" pitchFamily="18" charset="0"/>
            </a:endParaRPr>
          </a:p>
          <a:p>
            <a:pPr indent="0" algn="just">
              <a:lnSpc>
                <a:spcPct val="114000"/>
              </a:lnSpc>
              <a:spcBef>
                <a:spcPts val="0"/>
              </a:spcBef>
              <a:buClr>
                <a:srgbClr val="C00000"/>
              </a:buClr>
              <a:buNone/>
            </a:pPr>
            <a:endParaRPr lang="en-US" sz="2400" b="1" dirty="0">
              <a:latin typeface="Times New Roman" pitchFamily="18" charset="0"/>
              <a:cs typeface="Times New Roman" pitchFamily="18" charset="0"/>
            </a:endParaRPr>
          </a:p>
          <a:p>
            <a:pPr indent="0" algn="just">
              <a:lnSpc>
                <a:spcPct val="114000"/>
              </a:lnSpc>
              <a:spcBef>
                <a:spcPts val="0"/>
              </a:spcBef>
              <a:buClr>
                <a:srgbClr val="C00000"/>
              </a:buClr>
              <a:buFont typeface="Wingdings" pitchFamily="2" charset="2"/>
              <a:buChar char="Ø"/>
            </a:pPr>
            <a:endParaRPr lang="en-US" sz="2400" b="1" dirty="0" smtClean="0">
              <a:latin typeface="Times New Roman" pitchFamily="18" charset="0"/>
              <a:cs typeface="Times New Roman" pitchFamily="18" charset="0"/>
            </a:endParaRPr>
          </a:p>
          <a:p>
            <a:pPr indent="0" algn="just">
              <a:lnSpc>
                <a:spcPct val="114000"/>
              </a:lnSpc>
              <a:spcBef>
                <a:spcPts val="0"/>
              </a:spcBef>
              <a:buClr>
                <a:srgbClr val="C00000"/>
              </a:buClr>
              <a:buFont typeface="Wingdings" pitchFamily="2" charset="2"/>
              <a:buChar char="Ø"/>
            </a:pPr>
            <a:endParaRPr lang="en-US" sz="2400" b="1" dirty="0">
              <a:latin typeface="Times New Roman" pitchFamily="18" charset="0"/>
              <a:cs typeface="Times New Roman" pitchFamily="18" charset="0"/>
            </a:endParaRPr>
          </a:p>
          <a:p>
            <a:pPr indent="0" algn="just">
              <a:lnSpc>
                <a:spcPct val="114000"/>
              </a:lnSpc>
              <a:spcBef>
                <a:spcPts val="0"/>
              </a:spcBef>
              <a:buClr>
                <a:srgbClr val="C00000"/>
              </a:buClr>
              <a:buFont typeface="Wingdings" pitchFamily="2" charset="2"/>
              <a:buChar char="Ø"/>
            </a:pPr>
            <a:endParaRPr lang="en-US" sz="2400" b="1" dirty="0" smtClean="0">
              <a:latin typeface="Times New Roman" pitchFamily="18" charset="0"/>
              <a:cs typeface="Times New Roman" pitchFamily="18" charset="0"/>
            </a:endParaRPr>
          </a:p>
          <a:p>
            <a:pPr indent="0" algn="just">
              <a:lnSpc>
                <a:spcPct val="100000"/>
              </a:lnSpc>
              <a:spcBef>
                <a:spcPts val="0"/>
              </a:spcBef>
              <a:buClr>
                <a:srgbClr val="C00000"/>
              </a:buClr>
              <a:buFont typeface="Wingdings" pitchFamily="2" charset="2"/>
              <a:buChar char="Ø"/>
            </a:pPr>
            <a:endParaRPr lang="en-US" sz="2400" b="1" dirty="0" smtClean="0">
              <a:latin typeface="Times New Roman" pitchFamily="18" charset="0"/>
              <a:cs typeface="Times New Roman" pitchFamily="18" charset="0"/>
            </a:endParaRPr>
          </a:p>
          <a:p>
            <a:pPr indent="0" algn="just">
              <a:lnSpc>
                <a:spcPct val="100000"/>
              </a:lnSpc>
              <a:spcBef>
                <a:spcPts val="0"/>
              </a:spcBef>
              <a:buClr>
                <a:srgbClr val="C00000"/>
              </a:buClr>
              <a:buFont typeface="Wingdings" pitchFamily="2" charset="2"/>
              <a:buChar char="Ø"/>
            </a:pPr>
            <a:endParaRPr lang="en-US" sz="2400" b="1" dirty="0" smtClean="0">
              <a:latin typeface="Times New Roman" pitchFamily="18" charset="0"/>
              <a:cs typeface="Times New Roman" pitchFamily="18" charset="0"/>
            </a:endParaRPr>
          </a:p>
          <a:p>
            <a:pPr indent="0" algn="just">
              <a:lnSpc>
                <a:spcPct val="114000"/>
              </a:lnSpc>
              <a:spcBef>
                <a:spcPts val="0"/>
              </a:spcBef>
              <a:buClr>
                <a:srgbClr val="C00000"/>
              </a:buClr>
              <a:buNone/>
            </a:pPr>
            <a:endParaRPr lang="en-US" sz="2400" b="1" dirty="0" smtClean="0">
              <a:latin typeface="Times New Roman" pitchFamily="18" charset="0"/>
              <a:cs typeface="Times New Roman" pitchFamily="18" charset="0"/>
            </a:endParaRPr>
          </a:p>
          <a:p>
            <a:pPr indent="0" algn="just">
              <a:lnSpc>
                <a:spcPct val="114000"/>
              </a:lnSpc>
              <a:spcBef>
                <a:spcPts val="0"/>
              </a:spcBef>
              <a:buClr>
                <a:srgbClr val="C00000"/>
              </a:buClr>
              <a:buFont typeface="Wingdings" pitchFamily="2" charset="2"/>
              <a:buChar char="Ø"/>
            </a:pPr>
            <a:endParaRPr lang="en-US" sz="2400" b="1" dirty="0" smtClean="0">
              <a:latin typeface="Times New Roman" pitchFamily="18" charset="0"/>
              <a:cs typeface="Times New Roman" pitchFamily="18" charset="0"/>
            </a:endParaRPr>
          </a:p>
          <a:p>
            <a:pPr indent="0" algn="just">
              <a:lnSpc>
                <a:spcPct val="114000"/>
              </a:lnSpc>
              <a:spcBef>
                <a:spcPts val="0"/>
              </a:spcBef>
              <a:buClr>
                <a:srgbClr val="C00000"/>
              </a:buClr>
              <a:buFont typeface="Wingdings" pitchFamily="2" charset="2"/>
              <a:buChar char="Ø"/>
            </a:pPr>
            <a:endParaRPr lang="en-US" sz="2400" b="1" dirty="0" smtClean="0">
              <a:latin typeface="Times New Roman" pitchFamily="18" charset="0"/>
              <a:cs typeface="Times New Roman" pitchFamily="18" charset="0"/>
            </a:endParaRPr>
          </a:p>
          <a:p>
            <a:pPr indent="0" algn="just">
              <a:lnSpc>
                <a:spcPct val="114000"/>
              </a:lnSpc>
              <a:spcBef>
                <a:spcPts val="0"/>
              </a:spcBef>
              <a:buClr>
                <a:srgbClr val="C00000"/>
              </a:buClr>
              <a:buFont typeface="Wingdings" pitchFamily="2" charset="2"/>
              <a:buChar char="Ø"/>
            </a:pPr>
            <a:endParaRPr lang="en-US" sz="2400" b="1" dirty="0" smtClean="0">
              <a:latin typeface="Times New Roman" pitchFamily="18" charset="0"/>
              <a:cs typeface="Times New Roman" pitchFamily="18" charset="0"/>
            </a:endParaRPr>
          </a:p>
          <a:p>
            <a:pPr indent="0" algn="just">
              <a:lnSpc>
                <a:spcPct val="114000"/>
              </a:lnSpc>
              <a:spcBef>
                <a:spcPts val="0"/>
              </a:spcBef>
              <a:buClr>
                <a:srgbClr val="C00000"/>
              </a:buClr>
              <a:buFont typeface="Wingdings" pitchFamily="2" charset="2"/>
              <a:buChar char="Ø"/>
            </a:pPr>
            <a:endParaRPr lang="en-US" sz="2400" b="1" dirty="0" smtClean="0">
              <a:latin typeface="Times New Roman" pitchFamily="18" charset="0"/>
              <a:cs typeface="Times New Roman" pitchFamily="18" charset="0"/>
            </a:endParaRPr>
          </a:p>
          <a:p>
            <a:pPr indent="0" algn="just">
              <a:lnSpc>
                <a:spcPct val="114000"/>
              </a:lnSpc>
              <a:spcBef>
                <a:spcPts val="0"/>
              </a:spcBef>
              <a:buClr>
                <a:srgbClr val="C00000"/>
              </a:buClr>
              <a:buFont typeface="Wingdings" pitchFamily="2" charset="2"/>
              <a:buChar char="Ø"/>
            </a:pPr>
            <a:endParaRPr lang="en-US" sz="2400" b="1" dirty="0" smtClean="0">
              <a:latin typeface="Times New Roman" pitchFamily="18" charset="0"/>
              <a:cs typeface="Times New Roman" pitchFamily="18" charset="0"/>
            </a:endParaRPr>
          </a:p>
          <a:p>
            <a:pPr indent="0" algn="just">
              <a:lnSpc>
                <a:spcPct val="114000"/>
              </a:lnSpc>
              <a:spcBef>
                <a:spcPts val="0"/>
              </a:spcBef>
              <a:buClr>
                <a:srgbClr val="C00000"/>
              </a:buClr>
              <a:buFont typeface="Wingdings" pitchFamily="2" charset="2"/>
              <a:buChar char="Ø"/>
            </a:pPr>
            <a:endParaRPr lang="en-US" sz="2400" b="1" dirty="0" smtClean="0">
              <a:latin typeface="Times New Roman" pitchFamily="18" charset="0"/>
              <a:cs typeface="Times New Roman" pitchFamily="18" charset="0"/>
            </a:endParaRPr>
          </a:p>
          <a:p>
            <a:pPr indent="0" algn="just">
              <a:lnSpc>
                <a:spcPct val="114000"/>
              </a:lnSpc>
              <a:spcBef>
                <a:spcPts val="0"/>
              </a:spcBef>
              <a:buClr>
                <a:srgbClr val="C00000"/>
              </a:buClr>
              <a:buFont typeface="Wingdings" pitchFamily="2" charset="2"/>
              <a:buChar char="Ø"/>
            </a:pPr>
            <a:endParaRPr lang="en-US" sz="2400" b="1" dirty="0" smtClean="0">
              <a:latin typeface="Times New Roman" pitchFamily="18" charset="0"/>
              <a:cs typeface="Times New Roman" pitchFamily="18" charset="0"/>
            </a:endParaRPr>
          </a:p>
          <a:p>
            <a:pPr indent="0" algn="just">
              <a:lnSpc>
                <a:spcPct val="114000"/>
              </a:lnSpc>
              <a:spcBef>
                <a:spcPts val="0"/>
              </a:spcBef>
              <a:buClr>
                <a:srgbClr val="C00000"/>
              </a:buClr>
              <a:buFont typeface="Wingdings" pitchFamily="2" charset="2"/>
              <a:buChar char="Ø"/>
            </a:pPr>
            <a:endParaRPr lang="en-US" sz="2400" b="1" dirty="0" smtClean="0">
              <a:latin typeface="Times New Roman" pitchFamily="18" charset="0"/>
              <a:cs typeface="Times New Roman" pitchFamily="18" charset="0"/>
            </a:endParaRPr>
          </a:p>
          <a:p>
            <a:pPr indent="0" algn="just">
              <a:lnSpc>
                <a:spcPct val="114000"/>
              </a:lnSpc>
              <a:spcBef>
                <a:spcPts val="0"/>
              </a:spcBef>
              <a:buClr>
                <a:srgbClr val="C00000"/>
              </a:buClr>
              <a:buFont typeface="Wingdings" pitchFamily="2" charset="2"/>
              <a:buChar char="Ø"/>
            </a:pPr>
            <a:endParaRPr lang="en-US" sz="2400" b="1" dirty="0" smtClean="0">
              <a:latin typeface="Times New Roman" pitchFamily="18" charset="0"/>
              <a:cs typeface="Times New Roman" pitchFamily="18" charset="0"/>
            </a:endParaRPr>
          </a:p>
          <a:p>
            <a:pPr marL="514350" indent="-514350" algn="just">
              <a:lnSpc>
                <a:spcPct val="114000"/>
              </a:lnSpc>
              <a:spcBef>
                <a:spcPts val="0"/>
              </a:spcBef>
              <a:buClr>
                <a:srgbClr val="C00000"/>
              </a:buClr>
              <a:buNone/>
            </a:pPr>
            <a:r>
              <a:rPr lang="en-US" sz="2400" b="1" dirty="0" smtClean="0">
                <a:latin typeface="Times New Roman" pitchFamily="18" charset="0"/>
                <a:cs typeface="Times New Roman" pitchFamily="18" charset="0"/>
              </a:rPr>
              <a:t>	</a:t>
            </a:r>
          </a:p>
        </p:txBody>
      </p:sp>
      <p:sp>
        <p:nvSpPr>
          <p:cNvPr id="8" name="Rectangle 7"/>
          <p:cNvSpPr/>
          <p:nvPr/>
        </p:nvSpPr>
        <p:spPr>
          <a:xfrm>
            <a:off x="533400" y="4800600"/>
            <a:ext cx="8077200" cy="864211"/>
          </a:xfrm>
          <a:prstGeom prst="rect">
            <a:avLst/>
          </a:prstGeom>
        </p:spPr>
        <p:txBody>
          <a:bodyPr wrap="square">
            <a:spAutoFit/>
          </a:bodyPr>
          <a:lstStyle/>
          <a:p>
            <a:pPr indent="0" algn="just">
              <a:lnSpc>
                <a:spcPct val="114000"/>
              </a:lnSpc>
              <a:spcBef>
                <a:spcPts val="0"/>
              </a:spcBef>
              <a:buClr>
                <a:srgbClr val="C00000"/>
              </a:buClr>
              <a:buFont typeface="Wingdings" pitchFamily="2" charset="2"/>
              <a:buChar char="Ø"/>
            </a:pPr>
            <a:r>
              <a:rPr lang="en-US" sz="2200" b="1" dirty="0" smtClean="0">
                <a:latin typeface="Times New Roman" pitchFamily="18" charset="0"/>
                <a:cs typeface="Times New Roman" pitchFamily="18" charset="0"/>
              </a:rPr>
              <a:t>The angle between capacitance and resistance is the phase angle between  the current and voltage applied to the circuit.</a:t>
            </a:r>
            <a:endParaRPr lang="en-US" sz="2200" b="1" dirty="0">
              <a:latin typeface="Times New Roman" pitchFamily="18" charset="0"/>
              <a:cs typeface="Times New Roman" pitchFamily="18" charset="0"/>
            </a:endParaRPr>
          </a:p>
        </p:txBody>
      </p:sp>
      <p:pic>
        <p:nvPicPr>
          <p:cNvPr id="2" name="Picture 1"/>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647700" y="762000"/>
            <a:ext cx="8001000" cy="4191000"/>
          </a:xfrm>
          <a:prstGeom prst="rect">
            <a:avLst/>
          </a:prstGeom>
        </p:spPr>
      </p:pic>
    </p:spTree>
    <p:extLst>
      <p:ext uri="{BB962C8B-B14F-4D97-AF65-F5344CB8AC3E}">
        <p14:creationId xmlns="" xmlns:p14="http://schemas.microsoft.com/office/powerpoint/2010/main" val="238361515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685800"/>
            <a:ext cx="8001000" cy="5719763"/>
          </a:xfrm>
        </p:spPr>
        <p:txBody>
          <a:bodyPr>
            <a:normAutofit/>
          </a:bodyPr>
          <a:lstStyle/>
          <a:p>
            <a:pPr marL="0" indent="0" algn="just">
              <a:lnSpc>
                <a:spcPct val="150000"/>
              </a:lnSpc>
              <a:buNone/>
            </a:pPr>
            <a:r>
              <a:rPr lang="en-US" sz="2400" b="1" dirty="0" smtClean="0">
                <a:solidFill>
                  <a:srgbClr val="C00000"/>
                </a:solidFill>
                <a:latin typeface="Times New Roman" panose="02020603050405020304" pitchFamily="18" charset="0"/>
                <a:cs typeface="Times New Roman" panose="02020603050405020304" pitchFamily="18" charset="0"/>
              </a:rPr>
              <a:t>Problem 6: </a:t>
            </a:r>
            <a:r>
              <a:rPr lang="en-US" sz="2400" b="1" dirty="0" smtClean="0">
                <a:solidFill>
                  <a:srgbClr val="000066"/>
                </a:solidFill>
                <a:latin typeface="Times New Roman" panose="02020603050405020304" pitchFamily="18" charset="0"/>
                <a:cs typeface="Times New Roman" panose="02020603050405020304" pitchFamily="18" charset="0"/>
              </a:rPr>
              <a:t>A sine wave generator supplies a 50Hz, 50 V signal to a 100</a:t>
            </a:r>
            <a:r>
              <a:rPr lang="el-GR" sz="2400" b="1" dirty="0" smtClean="0">
                <a:solidFill>
                  <a:srgbClr val="000066"/>
                </a:solidFill>
                <a:latin typeface="Times New Roman" pitchFamily="18" charset="0"/>
                <a:cs typeface="Times New Roman" pitchFamily="18" charset="0"/>
              </a:rPr>
              <a:t>Ω</a:t>
            </a:r>
            <a:r>
              <a:rPr lang="en-US" sz="2400" b="1" dirty="0" smtClean="0">
                <a:solidFill>
                  <a:srgbClr val="000066"/>
                </a:solidFill>
                <a:latin typeface="Times New Roman" pitchFamily="18" charset="0"/>
                <a:cs typeface="Times New Roman" pitchFamily="18" charset="0"/>
              </a:rPr>
              <a:t> resistor series with 10µF capacitor. Determine the total impedance, Current, Phase angle, and voltage across each elements.</a:t>
            </a:r>
            <a:endParaRPr lang="en-US" sz="2400" b="1" dirty="0">
              <a:solidFill>
                <a:srgbClr val="000066"/>
              </a:solidFill>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pPr>
              <a:defRPr/>
            </a:pPr>
            <a:fld id="{515712E1-7156-41BD-B554-C6FA83B2F84E}" type="slidenum">
              <a:rPr lang="en-US" smtClean="0"/>
              <a:pPr>
                <a:defRPr/>
              </a:pPr>
              <a:t>33</a:t>
            </a:fld>
            <a:endParaRPr lang="en-US"/>
          </a:p>
        </p:txBody>
      </p:sp>
    </p:spTree>
    <p:extLst>
      <p:ext uri="{BB962C8B-B14F-4D97-AF65-F5344CB8AC3E}">
        <p14:creationId xmlns="" xmlns:p14="http://schemas.microsoft.com/office/powerpoint/2010/main" val="252187965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515712E1-7156-41BD-B554-C6FA83B2F84E}" type="slidenum">
              <a:rPr lang="en-US" smtClean="0"/>
              <a:pPr>
                <a:defRPr/>
              </a:pPr>
              <a:t>34</a:t>
            </a:fld>
            <a:endParaRPr lang="en-US"/>
          </a:p>
        </p:txBody>
      </p:sp>
      <p:sp>
        <p:nvSpPr>
          <p:cNvPr id="5" name="Content Placeholder 4"/>
          <p:cNvSpPr>
            <a:spLocks noGrp="1"/>
          </p:cNvSpPr>
          <p:nvPr>
            <p:ph idx="1"/>
          </p:nvPr>
        </p:nvSpPr>
        <p:spPr>
          <a:xfrm>
            <a:off x="457200" y="0"/>
            <a:ext cx="8229600" cy="5105400"/>
          </a:xfrm>
        </p:spPr>
        <p:txBody>
          <a:bodyPr>
            <a:noAutofit/>
          </a:bodyPr>
          <a:lstStyle/>
          <a:p>
            <a:pPr indent="0" algn="just">
              <a:lnSpc>
                <a:spcPct val="50000"/>
              </a:lnSpc>
              <a:spcBef>
                <a:spcPts val="0"/>
              </a:spcBef>
              <a:buClr>
                <a:srgbClr val="C00000"/>
              </a:buClr>
              <a:buNone/>
            </a:pPr>
            <a:endParaRPr lang="en-US" sz="2400" b="1" dirty="0">
              <a:latin typeface="Times New Roman" pitchFamily="18" charset="0"/>
              <a:cs typeface="Times New Roman" pitchFamily="18" charset="0"/>
            </a:endParaRPr>
          </a:p>
          <a:p>
            <a:pPr indent="0" algn="ctr">
              <a:lnSpc>
                <a:spcPct val="114000"/>
              </a:lnSpc>
              <a:spcBef>
                <a:spcPts val="0"/>
              </a:spcBef>
              <a:buClr>
                <a:srgbClr val="C00000"/>
              </a:buClr>
              <a:buNone/>
            </a:pPr>
            <a:endParaRPr lang="en-US" sz="2800" b="1" dirty="0" smtClean="0">
              <a:solidFill>
                <a:srgbClr val="C00000"/>
              </a:solidFill>
              <a:latin typeface="Times New Roman" panose="02020603050405020304" pitchFamily="18" charset="0"/>
              <a:cs typeface="Times New Roman" panose="02020603050405020304" pitchFamily="18" charset="0"/>
            </a:endParaRPr>
          </a:p>
          <a:p>
            <a:pPr indent="0" algn="ctr">
              <a:lnSpc>
                <a:spcPct val="114000"/>
              </a:lnSpc>
              <a:spcBef>
                <a:spcPts val="0"/>
              </a:spcBef>
              <a:buClr>
                <a:srgbClr val="C00000"/>
              </a:buClr>
              <a:buNone/>
            </a:pPr>
            <a:r>
              <a:rPr lang="en-US" sz="2800" b="1" dirty="0" smtClean="0">
                <a:solidFill>
                  <a:srgbClr val="C00000"/>
                </a:solidFill>
                <a:latin typeface="Times New Roman" panose="02020603050405020304" pitchFamily="18" charset="0"/>
                <a:cs typeface="Times New Roman" panose="02020603050405020304" pitchFamily="18" charset="0"/>
              </a:rPr>
              <a:t>iii. RLC Series Circuit</a:t>
            </a:r>
            <a:endParaRPr lang="en-US" sz="2800" b="1" dirty="0">
              <a:solidFill>
                <a:srgbClr val="C00000"/>
              </a:solidFill>
              <a:latin typeface="Times New Roman" panose="02020603050405020304" pitchFamily="18" charset="0"/>
              <a:cs typeface="Times New Roman" panose="02020603050405020304" pitchFamily="18" charset="0"/>
            </a:endParaRPr>
          </a:p>
          <a:p>
            <a:pPr indent="0" algn="just">
              <a:lnSpc>
                <a:spcPct val="50000"/>
              </a:lnSpc>
              <a:spcBef>
                <a:spcPts val="0"/>
              </a:spcBef>
              <a:buClr>
                <a:srgbClr val="C00000"/>
              </a:buClr>
              <a:buFont typeface="Wingdings" pitchFamily="2" charset="2"/>
              <a:buChar char="Ø"/>
            </a:pPr>
            <a:endParaRPr lang="en-US" sz="2400" b="1" dirty="0" smtClean="0">
              <a:latin typeface="Times New Roman" pitchFamily="18" charset="0"/>
              <a:cs typeface="Times New Roman" pitchFamily="18" charset="0"/>
            </a:endParaRPr>
          </a:p>
          <a:p>
            <a:pPr indent="0" algn="just">
              <a:lnSpc>
                <a:spcPct val="114000"/>
              </a:lnSpc>
              <a:spcBef>
                <a:spcPts val="0"/>
              </a:spcBef>
              <a:buClr>
                <a:srgbClr val="C00000"/>
              </a:buClr>
              <a:buFont typeface="Wingdings" pitchFamily="2" charset="2"/>
              <a:buChar char="Ø"/>
            </a:pPr>
            <a:endParaRPr lang="en-US" sz="2400" b="1" dirty="0" smtClean="0">
              <a:latin typeface="Times New Roman" pitchFamily="18" charset="0"/>
              <a:cs typeface="Times New Roman" pitchFamily="18" charset="0"/>
            </a:endParaRPr>
          </a:p>
          <a:p>
            <a:pPr indent="0" algn="just">
              <a:lnSpc>
                <a:spcPct val="114000"/>
              </a:lnSpc>
              <a:spcBef>
                <a:spcPts val="0"/>
              </a:spcBef>
              <a:buClr>
                <a:srgbClr val="C00000"/>
              </a:buClr>
              <a:buFont typeface="Wingdings" pitchFamily="2" charset="2"/>
              <a:buChar char="Ø"/>
            </a:pPr>
            <a:endParaRPr lang="en-US" sz="2400" b="1" dirty="0">
              <a:latin typeface="Times New Roman" pitchFamily="18" charset="0"/>
              <a:cs typeface="Times New Roman" pitchFamily="18" charset="0"/>
            </a:endParaRPr>
          </a:p>
          <a:p>
            <a:pPr indent="0" algn="just">
              <a:lnSpc>
                <a:spcPct val="114000"/>
              </a:lnSpc>
              <a:spcBef>
                <a:spcPts val="0"/>
              </a:spcBef>
              <a:buClr>
                <a:srgbClr val="C00000"/>
              </a:buClr>
              <a:buFont typeface="Wingdings" pitchFamily="2" charset="2"/>
              <a:buChar char="Ø"/>
            </a:pPr>
            <a:endParaRPr lang="en-US" sz="2400" b="1" dirty="0">
              <a:latin typeface="Times New Roman" pitchFamily="18" charset="0"/>
              <a:cs typeface="Times New Roman" pitchFamily="18" charset="0"/>
            </a:endParaRPr>
          </a:p>
          <a:p>
            <a:pPr indent="0" algn="just">
              <a:lnSpc>
                <a:spcPct val="114000"/>
              </a:lnSpc>
              <a:spcBef>
                <a:spcPts val="0"/>
              </a:spcBef>
              <a:buClr>
                <a:srgbClr val="C00000"/>
              </a:buClr>
              <a:buFont typeface="Wingdings" pitchFamily="2" charset="2"/>
              <a:buChar char="Ø"/>
            </a:pPr>
            <a:endParaRPr lang="en-US" sz="2400" b="1" dirty="0" smtClean="0">
              <a:latin typeface="Times New Roman" pitchFamily="18" charset="0"/>
              <a:cs typeface="Times New Roman" pitchFamily="18" charset="0"/>
            </a:endParaRPr>
          </a:p>
          <a:p>
            <a:pPr indent="0" algn="just">
              <a:lnSpc>
                <a:spcPct val="114000"/>
              </a:lnSpc>
              <a:spcBef>
                <a:spcPts val="0"/>
              </a:spcBef>
              <a:buClr>
                <a:srgbClr val="C00000"/>
              </a:buClr>
              <a:buFont typeface="Wingdings" pitchFamily="2" charset="2"/>
              <a:buChar char="Ø"/>
            </a:pPr>
            <a:endParaRPr lang="en-US" sz="2400" b="1" dirty="0">
              <a:latin typeface="Times New Roman" pitchFamily="18" charset="0"/>
              <a:cs typeface="Times New Roman" pitchFamily="18" charset="0"/>
            </a:endParaRPr>
          </a:p>
          <a:p>
            <a:pPr indent="0" algn="just">
              <a:lnSpc>
                <a:spcPct val="114000"/>
              </a:lnSpc>
              <a:spcBef>
                <a:spcPts val="0"/>
              </a:spcBef>
              <a:buClr>
                <a:srgbClr val="C00000"/>
              </a:buClr>
              <a:buFont typeface="Wingdings" pitchFamily="2" charset="2"/>
              <a:buChar char="Ø"/>
            </a:pPr>
            <a:endParaRPr lang="en-US" sz="2400" b="1" dirty="0" smtClean="0">
              <a:latin typeface="Times New Roman" pitchFamily="18" charset="0"/>
              <a:cs typeface="Times New Roman" pitchFamily="18" charset="0"/>
            </a:endParaRPr>
          </a:p>
          <a:p>
            <a:pPr indent="0" algn="just">
              <a:lnSpc>
                <a:spcPct val="114000"/>
              </a:lnSpc>
              <a:spcBef>
                <a:spcPts val="0"/>
              </a:spcBef>
              <a:buClr>
                <a:srgbClr val="C00000"/>
              </a:buClr>
              <a:buFont typeface="Wingdings" pitchFamily="2" charset="2"/>
              <a:buChar char="Ø"/>
            </a:pPr>
            <a:endParaRPr lang="en-US" sz="2400" b="1" dirty="0" smtClean="0">
              <a:latin typeface="Times New Roman" pitchFamily="18" charset="0"/>
              <a:cs typeface="Times New Roman" pitchFamily="18" charset="0"/>
            </a:endParaRPr>
          </a:p>
          <a:p>
            <a:pPr indent="0" algn="just">
              <a:lnSpc>
                <a:spcPct val="120000"/>
              </a:lnSpc>
              <a:spcBef>
                <a:spcPts val="1200"/>
              </a:spcBef>
              <a:buClr>
                <a:srgbClr val="C00000"/>
              </a:buClr>
              <a:buFont typeface="Wingdings" pitchFamily="2" charset="2"/>
              <a:buChar char="Ø"/>
            </a:pPr>
            <a:r>
              <a:rPr lang="en-US" sz="2400" b="1" dirty="0" smtClean="0">
                <a:latin typeface="Times New Roman" pitchFamily="18" charset="0"/>
                <a:cs typeface="Times New Roman" pitchFamily="18" charset="0"/>
              </a:rPr>
              <a:t> </a:t>
            </a:r>
            <a:r>
              <a:rPr lang="en-US" sz="2200" b="1" dirty="0" smtClean="0">
                <a:latin typeface="Times New Roman" pitchFamily="18" charset="0"/>
                <a:cs typeface="Times New Roman" pitchFamily="18" charset="0"/>
              </a:rPr>
              <a:t>In series RC circuit, the source voltage        is phasor sum of          </a:t>
            </a:r>
          </a:p>
          <a:p>
            <a:pPr indent="0" algn="just">
              <a:lnSpc>
                <a:spcPct val="120000"/>
              </a:lnSpc>
              <a:spcBef>
                <a:spcPts val="1200"/>
              </a:spcBef>
              <a:buClr>
                <a:srgbClr val="C00000"/>
              </a:buClr>
              <a:buNone/>
            </a:pPr>
            <a:r>
              <a:rPr lang="en-US" sz="2200" b="1" dirty="0" smtClean="0">
                <a:latin typeface="Times New Roman" pitchFamily="18" charset="0"/>
                <a:cs typeface="Times New Roman" pitchFamily="18" charset="0"/>
              </a:rPr>
              <a:t>  and                ,</a:t>
            </a:r>
            <a:endParaRPr lang="en-US" sz="2200" b="1" dirty="0">
              <a:latin typeface="Times New Roman" pitchFamily="18" charset="0"/>
              <a:cs typeface="Times New Roman" pitchFamily="18" charset="0"/>
            </a:endParaRPr>
          </a:p>
          <a:p>
            <a:pPr indent="0" algn="just">
              <a:lnSpc>
                <a:spcPct val="114000"/>
              </a:lnSpc>
              <a:spcBef>
                <a:spcPts val="0"/>
              </a:spcBef>
              <a:buClr>
                <a:srgbClr val="C00000"/>
              </a:buClr>
              <a:buNone/>
            </a:pPr>
            <a:r>
              <a:rPr lang="en-US" sz="2400" b="1" dirty="0" smtClean="0">
                <a:latin typeface="Times New Roman" pitchFamily="18" charset="0"/>
                <a:cs typeface="Times New Roman" pitchFamily="18" charset="0"/>
              </a:rPr>
              <a:t>                                                                                         </a:t>
            </a:r>
            <a:endParaRPr lang="en-US" sz="2400" b="1" dirty="0">
              <a:latin typeface="Times New Roman" pitchFamily="18" charset="0"/>
              <a:cs typeface="Times New Roman" pitchFamily="18" charset="0"/>
            </a:endParaRPr>
          </a:p>
          <a:p>
            <a:pPr indent="0" algn="just">
              <a:lnSpc>
                <a:spcPct val="114000"/>
              </a:lnSpc>
              <a:spcBef>
                <a:spcPts val="0"/>
              </a:spcBef>
              <a:buClr>
                <a:srgbClr val="C00000"/>
              </a:buClr>
              <a:buFont typeface="Wingdings" pitchFamily="2" charset="2"/>
              <a:buChar char="Ø"/>
            </a:pPr>
            <a:endParaRPr lang="en-US" sz="2400" b="1" dirty="0" smtClean="0">
              <a:latin typeface="Times New Roman" pitchFamily="18" charset="0"/>
              <a:cs typeface="Times New Roman" pitchFamily="18" charset="0"/>
            </a:endParaRPr>
          </a:p>
          <a:p>
            <a:pPr indent="0" algn="just">
              <a:lnSpc>
                <a:spcPct val="114000"/>
              </a:lnSpc>
              <a:spcBef>
                <a:spcPts val="0"/>
              </a:spcBef>
              <a:buClr>
                <a:srgbClr val="C00000"/>
              </a:buClr>
              <a:buFont typeface="Wingdings" pitchFamily="2" charset="2"/>
              <a:buChar char="Ø"/>
            </a:pPr>
            <a:endParaRPr lang="en-US" sz="2400" b="1" dirty="0">
              <a:latin typeface="Times New Roman" pitchFamily="18" charset="0"/>
              <a:cs typeface="Times New Roman" pitchFamily="18" charset="0"/>
            </a:endParaRPr>
          </a:p>
          <a:p>
            <a:pPr indent="0" algn="just">
              <a:lnSpc>
                <a:spcPct val="114000"/>
              </a:lnSpc>
              <a:spcBef>
                <a:spcPts val="0"/>
              </a:spcBef>
              <a:buClr>
                <a:srgbClr val="C00000"/>
              </a:buClr>
              <a:buFont typeface="Wingdings" pitchFamily="2" charset="2"/>
              <a:buChar char="Ø"/>
            </a:pPr>
            <a:endParaRPr lang="en-US" sz="2400" b="1" dirty="0" smtClean="0">
              <a:latin typeface="Times New Roman" pitchFamily="18" charset="0"/>
              <a:cs typeface="Times New Roman" pitchFamily="18" charset="0"/>
            </a:endParaRPr>
          </a:p>
          <a:p>
            <a:pPr indent="0" algn="just">
              <a:lnSpc>
                <a:spcPct val="100000"/>
              </a:lnSpc>
              <a:spcBef>
                <a:spcPts val="0"/>
              </a:spcBef>
              <a:buClr>
                <a:srgbClr val="C00000"/>
              </a:buClr>
              <a:buFont typeface="Wingdings" pitchFamily="2" charset="2"/>
              <a:buChar char="Ø"/>
            </a:pPr>
            <a:endParaRPr lang="en-US" sz="2400" b="1" dirty="0" smtClean="0">
              <a:latin typeface="Times New Roman" pitchFamily="18" charset="0"/>
              <a:cs typeface="Times New Roman" pitchFamily="18" charset="0"/>
            </a:endParaRPr>
          </a:p>
          <a:p>
            <a:pPr indent="0" algn="just">
              <a:lnSpc>
                <a:spcPct val="100000"/>
              </a:lnSpc>
              <a:spcBef>
                <a:spcPts val="0"/>
              </a:spcBef>
              <a:buClr>
                <a:srgbClr val="C00000"/>
              </a:buClr>
              <a:buFont typeface="Wingdings" pitchFamily="2" charset="2"/>
              <a:buChar char="Ø"/>
            </a:pPr>
            <a:endParaRPr lang="en-US" sz="2400" b="1" dirty="0" smtClean="0">
              <a:latin typeface="Times New Roman" pitchFamily="18" charset="0"/>
              <a:cs typeface="Times New Roman" pitchFamily="18" charset="0"/>
            </a:endParaRPr>
          </a:p>
          <a:p>
            <a:pPr indent="0" algn="just">
              <a:lnSpc>
                <a:spcPct val="114000"/>
              </a:lnSpc>
              <a:spcBef>
                <a:spcPts val="0"/>
              </a:spcBef>
              <a:buClr>
                <a:srgbClr val="C00000"/>
              </a:buClr>
              <a:buNone/>
            </a:pPr>
            <a:endParaRPr lang="en-US" sz="2400" b="1" dirty="0" smtClean="0">
              <a:latin typeface="Times New Roman" pitchFamily="18" charset="0"/>
              <a:cs typeface="Times New Roman" pitchFamily="18" charset="0"/>
            </a:endParaRPr>
          </a:p>
          <a:p>
            <a:pPr indent="0" algn="just">
              <a:lnSpc>
                <a:spcPct val="114000"/>
              </a:lnSpc>
              <a:spcBef>
                <a:spcPts val="0"/>
              </a:spcBef>
              <a:buClr>
                <a:srgbClr val="C00000"/>
              </a:buClr>
              <a:buFont typeface="Wingdings" pitchFamily="2" charset="2"/>
              <a:buChar char="Ø"/>
            </a:pPr>
            <a:endParaRPr lang="en-US" sz="2400" b="1" dirty="0" smtClean="0">
              <a:latin typeface="Times New Roman" pitchFamily="18" charset="0"/>
              <a:cs typeface="Times New Roman" pitchFamily="18" charset="0"/>
            </a:endParaRPr>
          </a:p>
          <a:p>
            <a:pPr indent="0" algn="just">
              <a:lnSpc>
                <a:spcPct val="114000"/>
              </a:lnSpc>
              <a:spcBef>
                <a:spcPts val="0"/>
              </a:spcBef>
              <a:buClr>
                <a:srgbClr val="C00000"/>
              </a:buClr>
              <a:buFont typeface="Wingdings" pitchFamily="2" charset="2"/>
              <a:buChar char="Ø"/>
            </a:pPr>
            <a:endParaRPr lang="en-US" sz="2400" b="1" dirty="0" smtClean="0">
              <a:latin typeface="Times New Roman" pitchFamily="18" charset="0"/>
              <a:cs typeface="Times New Roman" pitchFamily="18" charset="0"/>
            </a:endParaRPr>
          </a:p>
          <a:p>
            <a:pPr indent="0" algn="just">
              <a:lnSpc>
                <a:spcPct val="114000"/>
              </a:lnSpc>
              <a:spcBef>
                <a:spcPts val="0"/>
              </a:spcBef>
              <a:buClr>
                <a:srgbClr val="C00000"/>
              </a:buClr>
              <a:buFont typeface="Wingdings" pitchFamily="2" charset="2"/>
              <a:buChar char="Ø"/>
            </a:pPr>
            <a:endParaRPr lang="en-US" sz="2400" b="1" dirty="0" smtClean="0">
              <a:latin typeface="Times New Roman" pitchFamily="18" charset="0"/>
              <a:cs typeface="Times New Roman" pitchFamily="18" charset="0"/>
            </a:endParaRPr>
          </a:p>
          <a:p>
            <a:pPr indent="0" algn="just">
              <a:lnSpc>
                <a:spcPct val="114000"/>
              </a:lnSpc>
              <a:spcBef>
                <a:spcPts val="0"/>
              </a:spcBef>
              <a:buClr>
                <a:srgbClr val="C00000"/>
              </a:buClr>
              <a:buFont typeface="Wingdings" pitchFamily="2" charset="2"/>
              <a:buChar char="Ø"/>
            </a:pPr>
            <a:endParaRPr lang="en-US" sz="2400" b="1" dirty="0" smtClean="0">
              <a:latin typeface="Times New Roman" pitchFamily="18" charset="0"/>
              <a:cs typeface="Times New Roman" pitchFamily="18" charset="0"/>
            </a:endParaRPr>
          </a:p>
          <a:p>
            <a:pPr indent="0" algn="just">
              <a:lnSpc>
                <a:spcPct val="114000"/>
              </a:lnSpc>
              <a:spcBef>
                <a:spcPts val="0"/>
              </a:spcBef>
              <a:buClr>
                <a:srgbClr val="C00000"/>
              </a:buClr>
              <a:buFont typeface="Wingdings" pitchFamily="2" charset="2"/>
              <a:buChar char="Ø"/>
            </a:pPr>
            <a:endParaRPr lang="en-US" sz="2400" b="1" dirty="0" smtClean="0">
              <a:latin typeface="Times New Roman" pitchFamily="18" charset="0"/>
              <a:cs typeface="Times New Roman" pitchFamily="18" charset="0"/>
            </a:endParaRPr>
          </a:p>
          <a:p>
            <a:pPr indent="0" algn="just">
              <a:lnSpc>
                <a:spcPct val="114000"/>
              </a:lnSpc>
              <a:spcBef>
                <a:spcPts val="0"/>
              </a:spcBef>
              <a:buClr>
                <a:srgbClr val="C00000"/>
              </a:buClr>
              <a:buFont typeface="Wingdings" pitchFamily="2" charset="2"/>
              <a:buChar char="Ø"/>
            </a:pPr>
            <a:endParaRPr lang="en-US" sz="2400" b="1" dirty="0" smtClean="0">
              <a:latin typeface="Times New Roman" pitchFamily="18" charset="0"/>
              <a:cs typeface="Times New Roman" pitchFamily="18" charset="0"/>
            </a:endParaRPr>
          </a:p>
          <a:p>
            <a:pPr indent="0" algn="just">
              <a:lnSpc>
                <a:spcPct val="114000"/>
              </a:lnSpc>
              <a:spcBef>
                <a:spcPts val="0"/>
              </a:spcBef>
              <a:buClr>
                <a:srgbClr val="C00000"/>
              </a:buClr>
              <a:buFont typeface="Wingdings" pitchFamily="2" charset="2"/>
              <a:buChar char="Ø"/>
            </a:pPr>
            <a:endParaRPr lang="en-US" sz="2400" b="1" dirty="0" smtClean="0">
              <a:latin typeface="Times New Roman" pitchFamily="18" charset="0"/>
              <a:cs typeface="Times New Roman" pitchFamily="18" charset="0"/>
            </a:endParaRPr>
          </a:p>
          <a:p>
            <a:pPr indent="0" algn="just">
              <a:lnSpc>
                <a:spcPct val="114000"/>
              </a:lnSpc>
              <a:spcBef>
                <a:spcPts val="0"/>
              </a:spcBef>
              <a:buClr>
                <a:srgbClr val="C00000"/>
              </a:buClr>
              <a:buFont typeface="Wingdings" pitchFamily="2" charset="2"/>
              <a:buChar char="Ø"/>
            </a:pPr>
            <a:endParaRPr lang="en-US" sz="2400" b="1" dirty="0" smtClean="0">
              <a:latin typeface="Times New Roman" pitchFamily="18" charset="0"/>
              <a:cs typeface="Times New Roman" pitchFamily="18" charset="0"/>
            </a:endParaRPr>
          </a:p>
          <a:p>
            <a:pPr indent="0" algn="just">
              <a:lnSpc>
                <a:spcPct val="114000"/>
              </a:lnSpc>
              <a:spcBef>
                <a:spcPts val="0"/>
              </a:spcBef>
              <a:buClr>
                <a:srgbClr val="C00000"/>
              </a:buClr>
              <a:buFont typeface="Wingdings" pitchFamily="2" charset="2"/>
              <a:buChar char="Ø"/>
            </a:pPr>
            <a:endParaRPr lang="en-US" sz="2400" b="1" dirty="0" smtClean="0">
              <a:latin typeface="Times New Roman" pitchFamily="18" charset="0"/>
              <a:cs typeface="Times New Roman" pitchFamily="18" charset="0"/>
            </a:endParaRPr>
          </a:p>
          <a:p>
            <a:pPr marL="514350" indent="-514350" algn="just">
              <a:lnSpc>
                <a:spcPct val="114000"/>
              </a:lnSpc>
              <a:spcBef>
                <a:spcPts val="0"/>
              </a:spcBef>
              <a:buClr>
                <a:srgbClr val="C00000"/>
              </a:buClr>
              <a:buNone/>
            </a:pPr>
            <a:r>
              <a:rPr lang="en-US" sz="2400" b="1" dirty="0" smtClean="0">
                <a:latin typeface="Times New Roman" pitchFamily="18" charset="0"/>
                <a:cs typeface="Times New Roman" pitchFamily="18" charset="0"/>
              </a:rPr>
              <a:t>	</a:t>
            </a:r>
          </a:p>
        </p:txBody>
      </p:sp>
      <p:graphicFrame>
        <p:nvGraphicFramePr>
          <p:cNvPr id="6" name="Object 5"/>
          <p:cNvGraphicFramePr>
            <a:graphicFrameLocks noChangeAspect="1"/>
          </p:cNvGraphicFramePr>
          <p:nvPr>
            <p:extLst>
              <p:ext uri="{D42A27DB-BD31-4B8C-83A1-F6EECF244321}">
                <p14:modId xmlns="" xmlns:p14="http://schemas.microsoft.com/office/powerpoint/2010/main" val="3286527876"/>
              </p:ext>
            </p:extLst>
          </p:nvPr>
        </p:nvGraphicFramePr>
        <p:xfrm>
          <a:off x="3124200" y="4953000"/>
          <a:ext cx="3675063" cy="685800"/>
        </p:xfrm>
        <a:graphic>
          <a:graphicData uri="http://schemas.openxmlformats.org/presentationml/2006/ole">
            <p:oleObj spid="_x0000_s210170" name="Equation" r:id="rId3" imgW="1409088" imgH="304668" progId="Equation.3">
              <p:embed/>
            </p:oleObj>
          </a:graphicData>
        </a:graphic>
      </p:graphicFrame>
      <p:graphicFrame>
        <p:nvGraphicFramePr>
          <p:cNvPr id="9" name="Object 8"/>
          <p:cNvGraphicFramePr>
            <a:graphicFrameLocks noChangeAspect="1"/>
          </p:cNvGraphicFramePr>
          <p:nvPr>
            <p:extLst>
              <p:ext uri="{D42A27DB-BD31-4B8C-83A1-F6EECF244321}">
                <p14:modId xmlns="" xmlns:p14="http://schemas.microsoft.com/office/powerpoint/2010/main" val="1773332745"/>
              </p:ext>
            </p:extLst>
          </p:nvPr>
        </p:nvGraphicFramePr>
        <p:xfrm>
          <a:off x="5715000" y="4495800"/>
          <a:ext cx="355600" cy="465932"/>
        </p:xfrm>
        <a:graphic>
          <a:graphicData uri="http://schemas.openxmlformats.org/presentationml/2006/ole">
            <p:oleObj spid="_x0000_s210171" name="Equation" r:id="rId4" imgW="177646" imgH="228402" progId="Equation.3">
              <p:embed/>
            </p:oleObj>
          </a:graphicData>
        </a:graphic>
      </p:graphicFrame>
      <p:graphicFrame>
        <p:nvGraphicFramePr>
          <p:cNvPr id="10" name="Object 9"/>
          <p:cNvGraphicFramePr>
            <a:graphicFrameLocks noChangeAspect="1"/>
          </p:cNvGraphicFramePr>
          <p:nvPr>
            <p:extLst>
              <p:ext uri="{D42A27DB-BD31-4B8C-83A1-F6EECF244321}">
                <p14:modId xmlns="" xmlns:p14="http://schemas.microsoft.com/office/powerpoint/2010/main" val="3596931945"/>
              </p:ext>
            </p:extLst>
          </p:nvPr>
        </p:nvGraphicFramePr>
        <p:xfrm>
          <a:off x="1447800" y="5029201"/>
          <a:ext cx="939800" cy="457200"/>
        </p:xfrm>
        <a:graphic>
          <a:graphicData uri="http://schemas.openxmlformats.org/presentationml/2006/ole">
            <p:oleObj spid="_x0000_s210172" name="Equation" r:id="rId5" imgW="469900" imgH="228600" progId="Equation.3">
              <p:embed/>
            </p:oleObj>
          </a:graphicData>
        </a:graphic>
      </p:graphicFrame>
      <p:graphicFrame>
        <p:nvGraphicFramePr>
          <p:cNvPr id="11" name="Object 10"/>
          <p:cNvGraphicFramePr>
            <a:graphicFrameLocks noChangeAspect="1"/>
          </p:cNvGraphicFramePr>
          <p:nvPr>
            <p:extLst>
              <p:ext uri="{D42A27DB-BD31-4B8C-83A1-F6EECF244321}">
                <p14:modId xmlns="" xmlns:p14="http://schemas.microsoft.com/office/powerpoint/2010/main" val="3958845145"/>
              </p:ext>
            </p:extLst>
          </p:nvPr>
        </p:nvGraphicFramePr>
        <p:xfrm>
          <a:off x="8229600" y="4495800"/>
          <a:ext cx="381000" cy="511175"/>
        </p:xfrm>
        <a:graphic>
          <a:graphicData uri="http://schemas.openxmlformats.org/presentationml/2006/ole">
            <p:oleObj spid="_x0000_s210173" name="Equation" r:id="rId6" imgW="190335" imgH="215713" progId="Equation.3">
              <p:embed/>
            </p:oleObj>
          </a:graphicData>
        </a:graphic>
      </p:graphicFrame>
      <p:pic>
        <p:nvPicPr>
          <p:cNvPr id="2" name="Picture 1"/>
          <p:cNvPicPr>
            <a:picLocks noChangeAspect="1"/>
          </p:cNvPicPr>
          <p:nvPr/>
        </p:nvPicPr>
        <p:blipFill>
          <a:blip r:embed="rId7">
            <a:extLst>
              <a:ext uri="{28A0092B-C50C-407E-A947-70E740481C1C}">
                <a14:useLocalDpi xmlns="" xmlns:a14="http://schemas.microsoft.com/office/drawing/2010/main" val="0"/>
              </a:ext>
            </a:extLst>
          </a:blip>
          <a:stretch>
            <a:fillRect/>
          </a:stretch>
        </p:blipFill>
        <p:spPr>
          <a:xfrm>
            <a:off x="2133600" y="1524000"/>
            <a:ext cx="5605463" cy="2590800"/>
          </a:xfrm>
          <a:prstGeom prst="rect">
            <a:avLst/>
          </a:prstGeom>
        </p:spPr>
      </p:pic>
    </p:spTree>
    <p:extLst>
      <p:ext uri="{BB962C8B-B14F-4D97-AF65-F5344CB8AC3E}">
        <p14:creationId xmlns="" xmlns:p14="http://schemas.microsoft.com/office/powerpoint/2010/main" val="44324635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515712E1-7156-41BD-B554-C6FA83B2F84E}" type="slidenum">
              <a:rPr lang="en-US" smtClean="0"/>
              <a:pPr>
                <a:defRPr/>
              </a:pPr>
              <a:t>35</a:t>
            </a:fld>
            <a:endParaRPr lang="en-US"/>
          </a:p>
        </p:txBody>
      </p:sp>
      <p:sp>
        <p:nvSpPr>
          <p:cNvPr id="5" name="Content Placeholder 4"/>
          <p:cNvSpPr>
            <a:spLocks noGrp="1"/>
          </p:cNvSpPr>
          <p:nvPr>
            <p:ph idx="1"/>
          </p:nvPr>
        </p:nvSpPr>
        <p:spPr>
          <a:xfrm>
            <a:off x="0" y="0"/>
            <a:ext cx="8839200" cy="5105400"/>
          </a:xfrm>
        </p:spPr>
        <p:txBody>
          <a:bodyPr>
            <a:noAutofit/>
          </a:bodyPr>
          <a:lstStyle/>
          <a:p>
            <a:pPr indent="0" algn="just">
              <a:lnSpc>
                <a:spcPct val="50000"/>
              </a:lnSpc>
              <a:spcBef>
                <a:spcPts val="0"/>
              </a:spcBef>
              <a:buClr>
                <a:srgbClr val="C00000"/>
              </a:buClr>
              <a:buNone/>
            </a:pPr>
            <a:endParaRPr lang="en-US" sz="2400" b="1" dirty="0">
              <a:latin typeface="Times New Roman" pitchFamily="18" charset="0"/>
              <a:cs typeface="Times New Roman" pitchFamily="18" charset="0"/>
            </a:endParaRPr>
          </a:p>
          <a:p>
            <a:pPr indent="0" algn="just">
              <a:lnSpc>
                <a:spcPct val="50000"/>
              </a:lnSpc>
              <a:spcBef>
                <a:spcPts val="0"/>
              </a:spcBef>
              <a:buClr>
                <a:srgbClr val="C00000"/>
              </a:buClr>
              <a:buFont typeface="Wingdings" pitchFamily="2" charset="2"/>
              <a:buChar char="Ø"/>
            </a:pPr>
            <a:endParaRPr lang="en-US" sz="2400" b="1" dirty="0" smtClean="0">
              <a:latin typeface="Times New Roman" pitchFamily="18" charset="0"/>
              <a:cs typeface="Times New Roman" pitchFamily="18" charset="0"/>
            </a:endParaRPr>
          </a:p>
          <a:p>
            <a:pPr indent="0" algn="just">
              <a:lnSpc>
                <a:spcPct val="114000"/>
              </a:lnSpc>
              <a:spcBef>
                <a:spcPts val="0"/>
              </a:spcBef>
              <a:buClr>
                <a:srgbClr val="C00000"/>
              </a:buClr>
              <a:buNone/>
            </a:pPr>
            <a:endParaRPr lang="en-US" sz="2400" b="1" dirty="0">
              <a:latin typeface="Times New Roman" pitchFamily="18" charset="0"/>
              <a:cs typeface="Times New Roman" pitchFamily="18" charset="0"/>
            </a:endParaRPr>
          </a:p>
          <a:p>
            <a:pPr indent="0" algn="just">
              <a:lnSpc>
                <a:spcPct val="114000"/>
              </a:lnSpc>
              <a:spcBef>
                <a:spcPts val="0"/>
              </a:spcBef>
              <a:buClr>
                <a:srgbClr val="C00000"/>
              </a:buClr>
              <a:buFont typeface="Wingdings" pitchFamily="2" charset="2"/>
              <a:buChar char="Ø"/>
            </a:pPr>
            <a:endParaRPr lang="en-US" sz="2400" b="1" dirty="0" smtClean="0">
              <a:latin typeface="Times New Roman" pitchFamily="18" charset="0"/>
              <a:cs typeface="Times New Roman" pitchFamily="18" charset="0"/>
            </a:endParaRPr>
          </a:p>
          <a:p>
            <a:pPr indent="0" algn="just">
              <a:lnSpc>
                <a:spcPct val="114000"/>
              </a:lnSpc>
              <a:spcBef>
                <a:spcPts val="0"/>
              </a:spcBef>
              <a:buClr>
                <a:srgbClr val="C00000"/>
              </a:buClr>
              <a:buFont typeface="Wingdings" pitchFamily="2" charset="2"/>
              <a:buChar char="Ø"/>
            </a:pPr>
            <a:endParaRPr lang="en-US" sz="2400" b="1" dirty="0">
              <a:latin typeface="Times New Roman" pitchFamily="18" charset="0"/>
              <a:cs typeface="Times New Roman" pitchFamily="18" charset="0"/>
            </a:endParaRPr>
          </a:p>
          <a:p>
            <a:pPr indent="0" algn="just">
              <a:lnSpc>
                <a:spcPct val="114000"/>
              </a:lnSpc>
              <a:spcBef>
                <a:spcPts val="0"/>
              </a:spcBef>
              <a:buClr>
                <a:srgbClr val="C00000"/>
              </a:buClr>
              <a:buFont typeface="Wingdings" pitchFamily="2" charset="2"/>
              <a:buChar char="Ø"/>
            </a:pPr>
            <a:endParaRPr lang="en-US" sz="2400" b="1" dirty="0" smtClean="0">
              <a:latin typeface="Times New Roman" pitchFamily="18" charset="0"/>
              <a:cs typeface="Times New Roman" pitchFamily="18" charset="0"/>
            </a:endParaRPr>
          </a:p>
          <a:p>
            <a:pPr indent="0" algn="just">
              <a:lnSpc>
                <a:spcPct val="100000"/>
              </a:lnSpc>
              <a:spcBef>
                <a:spcPts val="0"/>
              </a:spcBef>
              <a:buClr>
                <a:srgbClr val="C00000"/>
              </a:buClr>
              <a:buFont typeface="Wingdings" pitchFamily="2" charset="2"/>
              <a:buChar char="Ø"/>
            </a:pPr>
            <a:endParaRPr lang="en-US" sz="2400" b="1" dirty="0" smtClean="0">
              <a:latin typeface="Times New Roman" pitchFamily="18" charset="0"/>
              <a:cs typeface="Times New Roman" pitchFamily="18" charset="0"/>
            </a:endParaRPr>
          </a:p>
          <a:p>
            <a:pPr indent="0" algn="just">
              <a:lnSpc>
                <a:spcPct val="100000"/>
              </a:lnSpc>
              <a:spcBef>
                <a:spcPts val="0"/>
              </a:spcBef>
              <a:buClr>
                <a:srgbClr val="C00000"/>
              </a:buClr>
              <a:buFont typeface="Wingdings" pitchFamily="2" charset="2"/>
              <a:buChar char="Ø"/>
            </a:pPr>
            <a:endParaRPr lang="en-US" sz="2400" b="1" dirty="0" smtClean="0">
              <a:latin typeface="Times New Roman" pitchFamily="18" charset="0"/>
              <a:cs typeface="Times New Roman" pitchFamily="18" charset="0"/>
            </a:endParaRPr>
          </a:p>
          <a:p>
            <a:pPr indent="0" algn="just">
              <a:lnSpc>
                <a:spcPct val="114000"/>
              </a:lnSpc>
              <a:spcBef>
                <a:spcPts val="0"/>
              </a:spcBef>
              <a:buClr>
                <a:srgbClr val="C00000"/>
              </a:buClr>
              <a:buNone/>
            </a:pPr>
            <a:endParaRPr lang="en-US" sz="2400" b="1" dirty="0" smtClean="0">
              <a:latin typeface="Times New Roman" pitchFamily="18" charset="0"/>
              <a:cs typeface="Times New Roman" pitchFamily="18" charset="0"/>
            </a:endParaRPr>
          </a:p>
          <a:p>
            <a:pPr indent="0" algn="just">
              <a:lnSpc>
                <a:spcPct val="114000"/>
              </a:lnSpc>
              <a:spcBef>
                <a:spcPts val="0"/>
              </a:spcBef>
              <a:buClr>
                <a:srgbClr val="C00000"/>
              </a:buClr>
              <a:buFont typeface="Wingdings" pitchFamily="2" charset="2"/>
              <a:buChar char="Ø"/>
            </a:pPr>
            <a:endParaRPr lang="en-US" sz="2400" b="1" dirty="0" smtClean="0">
              <a:latin typeface="Times New Roman" pitchFamily="18" charset="0"/>
              <a:cs typeface="Times New Roman" pitchFamily="18" charset="0"/>
            </a:endParaRPr>
          </a:p>
          <a:p>
            <a:pPr indent="0" algn="just">
              <a:lnSpc>
                <a:spcPct val="114000"/>
              </a:lnSpc>
              <a:spcBef>
                <a:spcPts val="0"/>
              </a:spcBef>
              <a:buClr>
                <a:srgbClr val="C00000"/>
              </a:buClr>
              <a:buFont typeface="Wingdings" pitchFamily="2" charset="2"/>
              <a:buChar char="Ø"/>
            </a:pPr>
            <a:endParaRPr lang="en-US" sz="2400" b="1" dirty="0" smtClean="0">
              <a:latin typeface="Times New Roman" pitchFamily="18" charset="0"/>
              <a:cs typeface="Times New Roman" pitchFamily="18" charset="0"/>
            </a:endParaRPr>
          </a:p>
          <a:p>
            <a:pPr indent="0" algn="just">
              <a:lnSpc>
                <a:spcPct val="114000"/>
              </a:lnSpc>
              <a:spcBef>
                <a:spcPts val="0"/>
              </a:spcBef>
              <a:buClr>
                <a:srgbClr val="C00000"/>
              </a:buClr>
              <a:buFont typeface="Wingdings" pitchFamily="2" charset="2"/>
              <a:buChar char="Ø"/>
            </a:pPr>
            <a:endParaRPr lang="en-US" sz="2400" b="1" dirty="0" smtClean="0">
              <a:latin typeface="Times New Roman" pitchFamily="18" charset="0"/>
              <a:cs typeface="Times New Roman" pitchFamily="18" charset="0"/>
            </a:endParaRPr>
          </a:p>
          <a:p>
            <a:pPr indent="0" algn="just">
              <a:lnSpc>
                <a:spcPct val="114000"/>
              </a:lnSpc>
              <a:spcBef>
                <a:spcPts val="0"/>
              </a:spcBef>
              <a:buClr>
                <a:srgbClr val="C00000"/>
              </a:buClr>
              <a:buFont typeface="Wingdings" pitchFamily="2" charset="2"/>
              <a:buChar char="Ø"/>
            </a:pPr>
            <a:endParaRPr lang="en-US" sz="2400" b="1" dirty="0" smtClean="0">
              <a:latin typeface="Times New Roman" pitchFamily="18" charset="0"/>
              <a:cs typeface="Times New Roman" pitchFamily="18" charset="0"/>
            </a:endParaRPr>
          </a:p>
          <a:p>
            <a:pPr indent="0" algn="just">
              <a:lnSpc>
                <a:spcPct val="114000"/>
              </a:lnSpc>
              <a:spcBef>
                <a:spcPts val="0"/>
              </a:spcBef>
              <a:buClr>
                <a:srgbClr val="C00000"/>
              </a:buClr>
              <a:buFont typeface="Wingdings" pitchFamily="2" charset="2"/>
              <a:buChar char="Ø"/>
            </a:pPr>
            <a:endParaRPr lang="en-US" sz="2400" b="1" dirty="0" smtClean="0">
              <a:latin typeface="Times New Roman" pitchFamily="18" charset="0"/>
              <a:cs typeface="Times New Roman" pitchFamily="18" charset="0"/>
            </a:endParaRPr>
          </a:p>
          <a:p>
            <a:pPr indent="0" algn="just">
              <a:lnSpc>
                <a:spcPct val="114000"/>
              </a:lnSpc>
              <a:spcBef>
                <a:spcPts val="0"/>
              </a:spcBef>
              <a:buClr>
                <a:srgbClr val="C00000"/>
              </a:buClr>
              <a:buFont typeface="Wingdings" pitchFamily="2" charset="2"/>
              <a:buChar char="Ø"/>
            </a:pPr>
            <a:endParaRPr lang="en-US" sz="2400" b="1" dirty="0" smtClean="0">
              <a:latin typeface="Times New Roman" pitchFamily="18" charset="0"/>
              <a:cs typeface="Times New Roman" pitchFamily="18" charset="0"/>
            </a:endParaRPr>
          </a:p>
          <a:p>
            <a:pPr indent="0" algn="just">
              <a:lnSpc>
                <a:spcPct val="114000"/>
              </a:lnSpc>
              <a:spcBef>
                <a:spcPts val="0"/>
              </a:spcBef>
              <a:buClr>
                <a:srgbClr val="C00000"/>
              </a:buClr>
              <a:buFont typeface="Wingdings" pitchFamily="2" charset="2"/>
              <a:buChar char="Ø"/>
            </a:pPr>
            <a:endParaRPr lang="en-US" sz="2400" b="1" dirty="0" smtClean="0">
              <a:latin typeface="Times New Roman" pitchFamily="18" charset="0"/>
              <a:cs typeface="Times New Roman" pitchFamily="18" charset="0"/>
            </a:endParaRPr>
          </a:p>
          <a:p>
            <a:pPr indent="0" algn="just">
              <a:lnSpc>
                <a:spcPct val="114000"/>
              </a:lnSpc>
              <a:spcBef>
                <a:spcPts val="0"/>
              </a:spcBef>
              <a:buClr>
                <a:srgbClr val="C00000"/>
              </a:buClr>
              <a:buFont typeface="Wingdings" pitchFamily="2" charset="2"/>
              <a:buChar char="Ø"/>
            </a:pPr>
            <a:endParaRPr lang="en-US" sz="2400" b="1" dirty="0" smtClean="0">
              <a:latin typeface="Times New Roman" pitchFamily="18" charset="0"/>
              <a:cs typeface="Times New Roman" pitchFamily="18" charset="0"/>
            </a:endParaRPr>
          </a:p>
          <a:p>
            <a:pPr indent="0" algn="just">
              <a:lnSpc>
                <a:spcPct val="114000"/>
              </a:lnSpc>
              <a:spcBef>
                <a:spcPts val="0"/>
              </a:spcBef>
              <a:buClr>
                <a:srgbClr val="C00000"/>
              </a:buClr>
              <a:buFont typeface="Wingdings" pitchFamily="2" charset="2"/>
              <a:buChar char="Ø"/>
            </a:pPr>
            <a:endParaRPr lang="en-US" sz="2400" b="1" dirty="0" smtClean="0">
              <a:latin typeface="Times New Roman" pitchFamily="18" charset="0"/>
              <a:cs typeface="Times New Roman" pitchFamily="18" charset="0"/>
            </a:endParaRPr>
          </a:p>
          <a:p>
            <a:pPr marL="514350" indent="-514350" algn="just">
              <a:lnSpc>
                <a:spcPct val="114000"/>
              </a:lnSpc>
              <a:spcBef>
                <a:spcPts val="0"/>
              </a:spcBef>
              <a:buClr>
                <a:srgbClr val="C00000"/>
              </a:buClr>
              <a:buNone/>
            </a:pPr>
            <a:r>
              <a:rPr lang="en-US" sz="2400" b="1" dirty="0" smtClean="0">
                <a:latin typeface="Times New Roman" pitchFamily="18" charset="0"/>
                <a:cs typeface="Times New Roman" pitchFamily="18" charset="0"/>
              </a:rPr>
              <a:t>	</a:t>
            </a:r>
          </a:p>
        </p:txBody>
      </p:sp>
      <p:sp>
        <p:nvSpPr>
          <p:cNvPr id="8" name="Rectangle 7"/>
          <p:cNvSpPr/>
          <p:nvPr/>
        </p:nvSpPr>
        <p:spPr>
          <a:xfrm>
            <a:off x="609600" y="5181600"/>
            <a:ext cx="7315200" cy="766428"/>
          </a:xfrm>
          <a:prstGeom prst="rect">
            <a:avLst/>
          </a:prstGeom>
        </p:spPr>
        <p:txBody>
          <a:bodyPr wrap="square">
            <a:spAutoFit/>
          </a:bodyPr>
          <a:lstStyle/>
          <a:p>
            <a:pPr indent="0" algn="just">
              <a:lnSpc>
                <a:spcPct val="114000"/>
              </a:lnSpc>
              <a:spcBef>
                <a:spcPts val="0"/>
              </a:spcBef>
              <a:buClr>
                <a:srgbClr val="C00000"/>
              </a:buClr>
              <a:buFont typeface="Wingdings" pitchFamily="2" charset="2"/>
              <a:buChar char="Ø"/>
            </a:pPr>
            <a:r>
              <a:rPr lang="en-US" sz="2000" b="1" dirty="0" smtClean="0">
                <a:latin typeface="Times New Roman" pitchFamily="18" charset="0"/>
                <a:cs typeface="Times New Roman" pitchFamily="18" charset="0"/>
              </a:rPr>
              <a:t>The angle between reactance and resistance is the phase angle between  the current and voltage applied to the circuit.</a:t>
            </a:r>
            <a:endParaRPr lang="en-US" sz="2000" b="1" dirty="0">
              <a:latin typeface="Times New Roman" pitchFamily="18" charset="0"/>
              <a:cs typeface="Times New Roman" pitchFamily="18" charset="0"/>
            </a:endParaRPr>
          </a:p>
        </p:txBody>
      </p:sp>
      <p:pic>
        <p:nvPicPr>
          <p:cNvPr id="3" name="Picture 2"/>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923925" y="381000"/>
            <a:ext cx="6619875" cy="4876799"/>
          </a:xfrm>
          <a:prstGeom prst="rect">
            <a:avLst/>
          </a:prstGeom>
        </p:spPr>
      </p:pic>
    </p:spTree>
    <p:extLst>
      <p:ext uri="{BB962C8B-B14F-4D97-AF65-F5344CB8AC3E}">
        <p14:creationId xmlns="" xmlns:p14="http://schemas.microsoft.com/office/powerpoint/2010/main" val="396694029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685800"/>
            <a:ext cx="8001000" cy="5719763"/>
          </a:xfrm>
        </p:spPr>
        <p:txBody>
          <a:bodyPr>
            <a:normAutofit/>
          </a:bodyPr>
          <a:lstStyle/>
          <a:p>
            <a:pPr marL="0" indent="0" algn="just">
              <a:lnSpc>
                <a:spcPct val="150000"/>
              </a:lnSpc>
              <a:buNone/>
            </a:pPr>
            <a:r>
              <a:rPr lang="en-US" sz="2400" b="1" dirty="0" smtClean="0">
                <a:solidFill>
                  <a:srgbClr val="C00000"/>
                </a:solidFill>
                <a:latin typeface="Times New Roman" panose="02020603050405020304" pitchFamily="18" charset="0"/>
                <a:cs typeface="Times New Roman" panose="02020603050405020304" pitchFamily="18" charset="0"/>
              </a:rPr>
              <a:t>Problem 7: </a:t>
            </a:r>
            <a:r>
              <a:rPr lang="en-US" sz="2400" b="1" dirty="0" smtClean="0">
                <a:solidFill>
                  <a:srgbClr val="000066"/>
                </a:solidFill>
                <a:latin typeface="Times New Roman" panose="02020603050405020304" pitchFamily="18" charset="0"/>
                <a:cs typeface="Times New Roman" panose="02020603050405020304" pitchFamily="18" charset="0"/>
              </a:rPr>
              <a:t>A sine wave generator supplies a </a:t>
            </a:r>
            <a:r>
              <a:rPr lang="en-US" sz="2400" b="1" dirty="0" smtClean="0">
                <a:solidFill>
                  <a:srgbClr val="000066"/>
                </a:solidFill>
                <a:latin typeface="Times New Roman" panose="02020603050405020304" pitchFamily="18" charset="0"/>
                <a:cs typeface="Times New Roman" panose="02020603050405020304" pitchFamily="18" charset="0"/>
              </a:rPr>
              <a:t>50Hz</a:t>
            </a:r>
            <a:r>
              <a:rPr lang="en-US" sz="2400" b="1" dirty="0" smtClean="0">
                <a:solidFill>
                  <a:srgbClr val="000066"/>
                </a:solidFill>
                <a:latin typeface="Times New Roman" panose="02020603050405020304" pitchFamily="18" charset="0"/>
                <a:cs typeface="Times New Roman" panose="02020603050405020304" pitchFamily="18" charset="0"/>
              </a:rPr>
              <a:t>, 20 V signal to a </a:t>
            </a:r>
            <a:r>
              <a:rPr lang="en-US" sz="2400" b="1" dirty="0" smtClean="0">
                <a:solidFill>
                  <a:srgbClr val="000066"/>
                </a:solidFill>
                <a:latin typeface="Times New Roman" panose="02020603050405020304" pitchFamily="18" charset="0"/>
                <a:cs typeface="Times New Roman" panose="02020603050405020304" pitchFamily="18" charset="0"/>
              </a:rPr>
              <a:t>200</a:t>
            </a:r>
            <a:r>
              <a:rPr lang="el-GR" sz="2400" b="1" dirty="0" smtClean="0">
                <a:solidFill>
                  <a:srgbClr val="000066"/>
                </a:solidFill>
                <a:latin typeface="Times New Roman" pitchFamily="18" charset="0"/>
                <a:cs typeface="Times New Roman" pitchFamily="18" charset="0"/>
              </a:rPr>
              <a:t>Ω</a:t>
            </a:r>
            <a:r>
              <a:rPr lang="en-US" sz="2400" b="1" dirty="0" smtClean="0">
                <a:solidFill>
                  <a:srgbClr val="000066"/>
                </a:solidFill>
                <a:latin typeface="Times New Roman" pitchFamily="18" charset="0"/>
                <a:cs typeface="Times New Roman" pitchFamily="18" charset="0"/>
              </a:rPr>
              <a:t> </a:t>
            </a:r>
            <a:r>
              <a:rPr lang="en-US" sz="2400" b="1" dirty="0" smtClean="0">
                <a:solidFill>
                  <a:srgbClr val="000066"/>
                </a:solidFill>
                <a:latin typeface="Times New Roman" pitchFamily="18" charset="0"/>
                <a:cs typeface="Times New Roman" pitchFamily="18" charset="0"/>
              </a:rPr>
              <a:t>resistor in series </a:t>
            </a:r>
            <a:r>
              <a:rPr lang="en-US" sz="2400" b="1" smtClean="0">
                <a:solidFill>
                  <a:srgbClr val="000066"/>
                </a:solidFill>
                <a:latin typeface="Times New Roman" pitchFamily="18" charset="0"/>
                <a:cs typeface="Times New Roman" pitchFamily="18" charset="0"/>
              </a:rPr>
              <a:t>with </a:t>
            </a:r>
            <a:r>
              <a:rPr lang="en-US" sz="2400" b="1" smtClean="0">
                <a:solidFill>
                  <a:srgbClr val="000066"/>
                </a:solidFill>
                <a:latin typeface="Times New Roman" pitchFamily="18" charset="0"/>
                <a:cs typeface="Times New Roman" pitchFamily="18" charset="0"/>
              </a:rPr>
              <a:t>5</a:t>
            </a:r>
            <a:r>
              <a:rPr lang="en-US" sz="2400" b="1" smtClean="0">
                <a:solidFill>
                  <a:srgbClr val="000066"/>
                </a:solidFill>
                <a:latin typeface="Times New Roman" pitchFamily="18" charset="0"/>
                <a:cs typeface="Times New Roman" pitchFamily="18" charset="0"/>
              </a:rPr>
              <a:t>0mH </a:t>
            </a:r>
            <a:r>
              <a:rPr lang="en-US" sz="2400" b="1" dirty="0" smtClean="0">
                <a:solidFill>
                  <a:srgbClr val="000066"/>
                </a:solidFill>
                <a:latin typeface="Times New Roman" pitchFamily="18" charset="0"/>
                <a:cs typeface="Times New Roman" pitchFamily="18" charset="0"/>
              </a:rPr>
              <a:t>inductor &amp; 318µF capacitor. Determine the total impedance, Current, Phase angle, voltage across each elements.</a:t>
            </a:r>
            <a:endParaRPr lang="en-US" sz="2400" b="1" dirty="0">
              <a:solidFill>
                <a:srgbClr val="000066"/>
              </a:solidFill>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pPr>
              <a:defRPr/>
            </a:pPr>
            <a:fld id="{515712E1-7156-41BD-B554-C6FA83B2F84E}" type="slidenum">
              <a:rPr lang="en-US" smtClean="0"/>
              <a:pPr>
                <a:defRPr/>
              </a:pPr>
              <a:t>36</a:t>
            </a:fld>
            <a:endParaRPr lang="en-US"/>
          </a:p>
        </p:txBody>
      </p:sp>
    </p:spTree>
    <p:extLst>
      <p:ext uri="{BB962C8B-B14F-4D97-AF65-F5344CB8AC3E}">
        <p14:creationId xmlns="" xmlns:p14="http://schemas.microsoft.com/office/powerpoint/2010/main" val="252187965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515712E1-7156-41BD-B554-C6FA83B2F84E}" type="slidenum">
              <a:rPr lang="en-US" smtClean="0"/>
              <a:pPr>
                <a:defRPr/>
              </a:pPr>
              <a:t>37</a:t>
            </a:fld>
            <a:endParaRPr lang="en-US"/>
          </a:p>
        </p:txBody>
      </p:sp>
      <p:sp>
        <p:nvSpPr>
          <p:cNvPr id="5" name="Content Placeholder 4"/>
          <p:cNvSpPr>
            <a:spLocks noGrp="1"/>
          </p:cNvSpPr>
          <p:nvPr>
            <p:ph idx="1"/>
          </p:nvPr>
        </p:nvSpPr>
        <p:spPr>
          <a:xfrm>
            <a:off x="457200" y="381000"/>
            <a:ext cx="8153400" cy="5105400"/>
          </a:xfrm>
        </p:spPr>
        <p:txBody>
          <a:bodyPr>
            <a:noAutofit/>
          </a:bodyPr>
          <a:lstStyle/>
          <a:p>
            <a:pPr indent="0" algn="just">
              <a:lnSpc>
                <a:spcPct val="50000"/>
              </a:lnSpc>
              <a:spcBef>
                <a:spcPts val="0"/>
              </a:spcBef>
              <a:buClr>
                <a:srgbClr val="C00000"/>
              </a:buClr>
              <a:buNone/>
            </a:pPr>
            <a:endParaRPr lang="en-US" sz="2400" b="1" dirty="0">
              <a:latin typeface="Times New Roman" pitchFamily="18" charset="0"/>
              <a:cs typeface="Times New Roman" pitchFamily="18" charset="0"/>
            </a:endParaRPr>
          </a:p>
          <a:p>
            <a:pPr indent="0" algn="ctr">
              <a:lnSpc>
                <a:spcPct val="114000"/>
              </a:lnSpc>
              <a:spcBef>
                <a:spcPts val="0"/>
              </a:spcBef>
              <a:buClr>
                <a:srgbClr val="C00000"/>
              </a:buClr>
              <a:buNone/>
            </a:pPr>
            <a:r>
              <a:rPr lang="en-US" sz="2800" b="1" dirty="0" smtClean="0">
                <a:solidFill>
                  <a:srgbClr val="C00000"/>
                </a:solidFill>
                <a:latin typeface="Times New Roman" panose="02020603050405020304" pitchFamily="18" charset="0"/>
                <a:cs typeface="Times New Roman" panose="02020603050405020304" pitchFamily="18" charset="0"/>
              </a:rPr>
              <a:t>  </a:t>
            </a:r>
            <a:r>
              <a:rPr lang="en-US" sz="3200" b="1" dirty="0" smtClean="0">
                <a:solidFill>
                  <a:srgbClr val="C00000"/>
                </a:solidFill>
                <a:latin typeface="Times New Roman" panose="02020603050405020304" pitchFamily="18" charset="0"/>
                <a:cs typeface="Times New Roman" panose="02020603050405020304" pitchFamily="18" charset="0"/>
              </a:rPr>
              <a:t>Single phase parallel circuits</a:t>
            </a:r>
            <a:endParaRPr lang="en-US" sz="3200" b="1" dirty="0" smtClean="0">
              <a:latin typeface="Times New Roman" pitchFamily="18" charset="0"/>
              <a:cs typeface="Times New Roman" pitchFamily="18" charset="0"/>
            </a:endParaRPr>
          </a:p>
          <a:p>
            <a:pPr indent="0" algn="just">
              <a:lnSpc>
                <a:spcPct val="50000"/>
              </a:lnSpc>
              <a:spcBef>
                <a:spcPts val="0"/>
              </a:spcBef>
              <a:buClr>
                <a:srgbClr val="C00000"/>
              </a:buClr>
              <a:buFont typeface="Wingdings" pitchFamily="2" charset="2"/>
              <a:buChar char="Ø"/>
            </a:pPr>
            <a:endParaRPr lang="en-US" sz="2400" b="1" dirty="0" smtClean="0">
              <a:latin typeface="Times New Roman" pitchFamily="18" charset="0"/>
              <a:cs typeface="Times New Roman" pitchFamily="18" charset="0"/>
            </a:endParaRPr>
          </a:p>
          <a:p>
            <a:pPr indent="0" algn="just">
              <a:lnSpc>
                <a:spcPct val="50000"/>
              </a:lnSpc>
              <a:spcBef>
                <a:spcPts val="0"/>
              </a:spcBef>
              <a:buClr>
                <a:srgbClr val="C00000"/>
              </a:buClr>
              <a:buNone/>
            </a:pPr>
            <a:endParaRPr lang="en-US" sz="2400" b="1" dirty="0">
              <a:latin typeface="Times New Roman" pitchFamily="18" charset="0"/>
              <a:cs typeface="Times New Roman" pitchFamily="18" charset="0"/>
            </a:endParaRPr>
          </a:p>
          <a:p>
            <a:pPr indent="0" algn="just">
              <a:lnSpc>
                <a:spcPct val="114000"/>
              </a:lnSpc>
              <a:spcBef>
                <a:spcPts val="0"/>
              </a:spcBef>
              <a:buClr>
                <a:srgbClr val="C00000"/>
              </a:buClr>
              <a:buFont typeface="Wingdings" pitchFamily="2" charset="2"/>
              <a:buChar char="Ø"/>
            </a:pPr>
            <a:r>
              <a:rPr lang="en-US" sz="2200" b="1" dirty="0" smtClean="0">
                <a:latin typeface="Times New Roman" pitchFamily="18" charset="0"/>
                <a:cs typeface="Times New Roman" pitchFamily="18" charset="0"/>
              </a:rPr>
              <a:t>In series circuits, the current is the same in all the parts of the circuit. In parallel ac circuits, the voltage is same across the each element of the circuit.</a:t>
            </a:r>
          </a:p>
          <a:p>
            <a:pPr indent="0" algn="just">
              <a:lnSpc>
                <a:spcPct val="114000"/>
              </a:lnSpc>
              <a:spcBef>
                <a:spcPts val="0"/>
              </a:spcBef>
              <a:buClr>
                <a:srgbClr val="C00000"/>
              </a:buClr>
              <a:buFont typeface="Wingdings" pitchFamily="2" charset="2"/>
              <a:buChar char="Ø"/>
            </a:pPr>
            <a:r>
              <a:rPr lang="en-US" sz="2200" b="1" dirty="0" smtClean="0">
                <a:latin typeface="Times New Roman" pitchFamily="18" charset="0"/>
                <a:cs typeface="Times New Roman" pitchFamily="18" charset="0"/>
              </a:rPr>
              <a:t>Where the resistive voltage is real part of the complex voltage and capacitive voltage is the imaginary part.</a:t>
            </a:r>
          </a:p>
          <a:p>
            <a:pPr indent="0" algn="just">
              <a:lnSpc>
                <a:spcPct val="114000"/>
              </a:lnSpc>
              <a:spcBef>
                <a:spcPts val="0"/>
              </a:spcBef>
              <a:buClr>
                <a:srgbClr val="C00000"/>
              </a:buClr>
              <a:buFont typeface="Wingdings" pitchFamily="2" charset="2"/>
              <a:buChar char="Ø"/>
            </a:pPr>
            <a:endParaRPr lang="en-US" sz="2200" b="1" dirty="0" smtClean="0">
              <a:latin typeface="Times New Roman" pitchFamily="18" charset="0"/>
              <a:cs typeface="Times New Roman" pitchFamily="18" charset="0"/>
            </a:endParaRPr>
          </a:p>
          <a:p>
            <a:pPr indent="0" algn="just">
              <a:lnSpc>
                <a:spcPct val="150000"/>
              </a:lnSpc>
              <a:spcBef>
                <a:spcPts val="0"/>
              </a:spcBef>
              <a:buClr>
                <a:srgbClr val="C00000"/>
              </a:buClr>
              <a:buFont typeface="Wingdings" pitchFamily="2" charset="2"/>
              <a:buChar char="Ø"/>
            </a:pPr>
            <a:r>
              <a:rPr lang="en-US" sz="2200" b="1" dirty="0" smtClean="0">
                <a:latin typeface="Times New Roman" pitchFamily="18" charset="0"/>
                <a:cs typeface="Times New Roman" pitchFamily="18" charset="0"/>
              </a:rPr>
              <a:t>The parallel circuits are classified into three types</a:t>
            </a:r>
          </a:p>
          <a:p>
            <a:pPr marL="685800" indent="-514350" algn="just">
              <a:lnSpc>
                <a:spcPct val="150000"/>
              </a:lnSpc>
              <a:spcBef>
                <a:spcPts val="0"/>
              </a:spcBef>
              <a:buClr>
                <a:srgbClr val="C00000"/>
              </a:buClr>
              <a:buAutoNum type="romanLcParenR"/>
            </a:pPr>
            <a:r>
              <a:rPr lang="en-US" sz="2200" b="1" dirty="0" smtClean="0">
                <a:latin typeface="Times New Roman" pitchFamily="18" charset="0"/>
                <a:cs typeface="Times New Roman" pitchFamily="18" charset="0"/>
              </a:rPr>
              <a:t>RL  parallel circuit</a:t>
            </a:r>
          </a:p>
          <a:p>
            <a:pPr marL="685800" indent="-514350" algn="just">
              <a:lnSpc>
                <a:spcPct val="150000"/>
              </a:lnSpc>
              <a:spcBef>
                <a:spcPts val="0"/>
              </a:spcBef>
              <a:buClr>
                <a:srgbClr val="C00000"/>
              </a:buClr>
              <a:buAutoNum type="romanLcParenR"/>
            </a:pPr>
            <a:r>
              <a:rPr lang="en-US" sz="2200" b="1" dirty="0" smtClean="0">
                <a:latin typeface="Times New Roman" pitchFamily="18" charset="0"/>
                <a:cs typeface="Times New Roman" pitchFamily="18" charset="0"/>
              </a:rPr>
              <a:t>RC parallel circuits</a:t>
            </a:r>
          </a:p>
          <a:p>
            <a:pPr marL="685800" indent="-514350" algn="just">
              <a:lnSpc>
                <a:spcPct val="150000"/>
              </a:lnSpc>
              <a:spcBef>
                <a:spcPts val="0"/>
              </a:spcBef>
              <a:buClr>
                <a:srgbClr val="C00000"/>
              </a:buClr>
              <a:buAutoNum type="romanLcParenR"/>
            </a:pPr>
            <a:r>
              <a:rPr lang="en-US" sz="2200" b="1" dirty="0" smtClean="0">
                <a:latin typeface="Times New Roman" pitchFamily="18" charset="0"/>
                <a:cs typeface="Times New Roman" pitchFamily="18" charset="0"/>
              </a:rPr>
              <a:t>Compound circuit (series-parallel) circuits</a:t>
            </a:r>
          </a:p>
          <a:p>
            <a:pPr indent="0" algn="just">
              <a:lnSpc>
                <a:spcPct val="114000"/>
              </a:lnSpc>
              <a:spcBef>
                <a:spcPts val="0"/>
              </a:spcBef>
              <a:buClr>
                <a:srgbClr val="C00000"/>
              </a:buClr>
              <a:buFont typeface="Wingdings" pitchFamily="2" charset="2"/>
              <a:buChar char="Ø"/>
            </a:pPr>
            <a:endParaRPr lang="en-US" sz="2400" b="1" dirty="0">
              <a:latin typeface="Times New Roman" pitchFamily="18" charset="0"/>
              <a:cs typeface="Times New Roman" pitchFamily="18" charset="0"/>
            </a:endParaRPr>
          </a:p>
          <a:p>
            <a:pPr indent="0" algn="just">
              <a:lnSpc>
                <a:spcPct val="114000"/>
              </a:lnSpc>
              <a:spcBef>
                <a:spcPts val="0"/>
              </a:spcBef>
              <a:buClr>
                <a:srgbClr val="C00000"/>
              </a:buClr>
              <a:buNone/>
            </a:pPr>
            <a:r>
              <a:rPr lang="en-US" sz="2400" b="1" dirty="0" smtClean="0">
                <a:latin typeface="Times New Roman" pitchFamily="18" charset="0"/>
                <a:cs typeface="Times New Roman" pitchFamily="18" charset="0"/>
              </a:rPr>
              <a:t>                                                                                </a:t>
            </a:r>
          </a:p>
          <a:p>
            <a:pPr indent="0" algn="just">
              <a:lnSpc>
                <a:spcPct val="114000"/>
              </a:lnSpc>
              <a:spcBef>
                <a:spcPts val="0"/>
              </a:spcBef>
              <a:buClr>
                <a:srgbClr val="C00000"/>
              </a:buClr>
              <a:buFont typeface="Wingdings" pitchFamily="2" charset="2"/>
              <a:buChar char="Ø"/>
            </a:pPr>
            <a:endParaRPr lang="en-US" sz="2400" b="1" dirty="0" smtClean="0">
              <a:latin typeface="Times New Roman" pitchFamily="18" charset="0"/>
              <a:cs typeface="Times New Roman" pitchFamily="18" charset="0"/>
            </a:endParaRPr>
          </a:p>
          <a:p>
            <a:pPr indent="0" algn="just">
              <a:lnSpc>
                <a:spcPct val="114000"/>
              </a:lnSpc>
              <a:spcBef>
                <a:spcPts val="0"/>
              </a:spcBef>
              <a:buClr>
                <a:srgbClr val="C00000"/>
              </a:buClr>
              <a:buFont typeface="Wingdings" pitchFamily="2" charset="2"/>
              <a:buChar char="Ø"/>
            </a:pPr>
            <a:endParaRPr lang="en-US" sz="2400" b="1" dirty="0" smtClean="0">
              <a:latin typeface="Times New Roman" pitchFamily="18" charset="0"/>
              <a:cs typeface="Times New Roman" pitchFamily="18" charset="0"/>
            </a:endParaRPr>
          </a:p>
          <a:p>
            <a:pPr indent="0" algn="just">
              <a:lnSpc>
                <a:spcPct val="114000"/>
              </a:lnSpc>
              <a:spcBef>
                <a:spcPts val="0"/>
              </a:spcBef>
              <a:buClr>
                <a:srgbClr val="C00000"/>
              </a:buClr>
              <a:buFont typeface="Wingdings" pitchFamily="2" charset="2"/>
              <a:buChar char="Ø"/>
            </a:pPr>
            <a:endParaRPr lang="en-US" sz="2400" b="1" dirty="0" smtClean="0">
              <a:latin typeface="Times New Roman" pitchFamily="18" charset="0"/>
              <a:cs typeface="Times New Roman" pitchFamily="18" charset="0"/>
            </a:endParaRPr>
          </a:p>
          <a:p>
            <a:pPr indent="0" algn="just">
              <a:lnSpc>
                <a:spcPct val="114000"/>
              </a:lnSpc>
              <a:spcBef>
                <a:spcPts val="0"/>
              </a:spcBef>
              <a:buClr>
                <a:srgbClr val="C00000"/>
              </a:buClr>
              <a:buFont typeface="Wingdings" pitchFamily="2" charset="2"/>
              <a:buChar char="Ø"/>
            </a:pPr>
            <a:endParaRPr lang="en-US" sz="2400" b="1" dirty="0" smtClean="0">
              <a:latin typeface="Times New Roman" pitchFamily="18" charset="0"/>
              <a:cs typeface="Times New Roman" pitchFamily="18" charset="0"/>
            </a:endParaRPr>
          </a:p>
          <a:p>
            <a:pPr indent="0" algn="just">
              <a:lnSpc>
                <a:spcPct val="114000"/>
              </a:lnSpc>
              <a:spcBef>
                <a:spcPts val="0"/>
              </a:spcBef>
              <a:buClr>
                <a:srgbClr val="C00000"/>
              </a:buClr>
              <a:buFont typeface="Wingdings" pitchFamily="2" charset="2"/>
              <a:buChar char="Ø"/>
            </a:pPr>
            <a:endParaRPr lang="en-US" sz="2400" b="1" dirty="0" smtClean="0">
              <a:latin typeface="Times New Roman" pitchFamily="18" charset="0"/>
              <a:cs typeface="Times New Roman" pitchFamily="18" charset="0"/>
            </a:endParaRPr>
          </a:p>
          <a:p>
            <a:pPr indent="0" algn="just">
              <a:lnSpc>
                <a:spcPct val="114000"/>
              </a:lnSpc>
              <a:spcBef>
                <a:spcPts val="0"/>
              </a:spcBef>
              <a:buClr>
                <a:srgbClr val="C00000"/>
              </a:buClr>
              <a:buFont typeface="Wingdings" pitchFamily="2" charset="2"/>
              <a:buChar char="Ø"/>
            </a:pPr>
            <a:endParaRPr lang="en-US" sz="2400" b="1" dirty="0" smtClean="0">
              <a:latin typeface="Times New Roman" pitchFamily="18" charset="0"/>
              <a:cs typeface="Times New Roman" pitchFamily="18" charset="0"/>
            </a:endParaRPr>
          </a:p>
          <a:p>
            <a:pPr indent="0" algn="just">
              <a:lnSpc>
                <a:spcPct val="114000"/>
              </a:lnSpc>
              <a:spcBef>
                <a:spcPts val="0"/>
              </a:spcBef>
              <a:buClr>
                <a:srgbClr val="C00000"/>
              </a:buClr>
              <a:buFont typeface="Wingdings" pitchFamily="2" charset="2"/>
              <a:buChar char="Ø"/>
            </a:pPr>
            <a:endParaRPr lang="en-US" sz="2400" b="1" dirty="0" smtClean="0">
              <a:latin typeface="Times New Roman" pitchFamily="18" charset="0"/>
              <a:cs typeface="Times New Roman" pitchFamily="18" charset="0"/>
            </a:endParaRPr>
          </a:p>
          <a:p>
            <a:pPr marL="514350" indent="-514350" algn="just">
              <a:lnSpc>
                <a:spcPct val="114000"/>
              </a:lnSpc>
              <a:spcBef>
                <a:spcPts val="0"/>
              </a:spcBef>
              <a:buClr>
                <a:srgbClr val="C00000"/>
              </a:buClr>
              <a:buNone/>
            </a:pPr>
            <a:r>
              <a:rPr lang="en-US" sz="2400" b="1" dirty="0" smtClean="0">
                <a:latin typeface="Times New Roman" pitchFamily="18" charset="0"/>
                <a:cs typeface="Times New Roman" pitchFamily="18" charset="0"/>
              </a:rPr>
              <a:t>	</a:t>
            </a:r>
          </a:p>
        </p:txBody>
      </p:sp>
    </p:spTree>
    <p:extLst>
      <p:ext uri="{BB962C8B-B14F-4D97-AF65-F5344CB8AC3E}">
        <p14:creationId xmlns="" xmlns:p14="http://schemas.microsoft.com/office/powerpoint/2010/main" val="312259840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515712E1-7156-41BD-B554-C6FA83B2F84E}" type="slidenum">
              <a:rPr lang="en-US" smtClean="0"/>
              <a:pPr>
                <a:defRPr/>
              </a:pPr>
              <a:t>38</a:t>
            </a:fld>
            <a:endParaRPr lang="en-US"/>
          </a:p>
        </p:txBody>
      </p:sp>
      <p:sp>
        <p:nvSpPr>
          <p:cNvPr id="5" name="Content Placeholder 4"/>
          <p:cNvSpPr>
            <a:spLocks noGrp="1"/>
          </p:cNvSpPr>
          <p:nvPr>
            <p:ph idx="1"/>
          </p:nvPr>
        </p:nvSpPr>
        <p:spPr>
          <a:xfrm>
            <a:off x="304800" y="457200"/>
            <a:ext cx="8229600" cy="5105400"/>
          </a:xfrm>
        </p:spPr>
        <p:txBody>
          <a:bodyPr>
            <a:noAutofit/>
          </a:bodyPr>
          <a:lstStyle/>
          <a:p>
            <a:pPr indent="0" algn="just">
              <a:lnSpc>
                <a:spcPct val="50000"/>
              </a:lnSpc>
              <a:spcBef>
                <a:spcPts val="0"/>
              </a:spcBef>
              <a:buClr>
                <a:srgbClr val="C00000"/>
              </a:buClr>
              <a:buNone/>
            </a:pPr>
            <a:endParaRPr lang="en-US" sz="2400" b="1" dirty="0">
              <a:latin typeface="Times New Roman" pitchFamily="18" charset="0"/>
              <a:cs typeface="Times New Roman" pitchFamily="18" charset="0"/>
            </a:endParaRPr>
          </a:p>
          <a:p>
            <a:pPr marL="742950" indent="-571500" algn="just">
              <a:lnSpc>
                <a:spcPct val="150000"/>
              </a:lnSpc>
              <a:spcBef>
                <a:spcPts val="0"/>
              </a:spcBef>
              <a:buClr>
                <a:srgbClr val="C00000"/>
              </a:buClr>
              <a:buFont typeface="+mj-lt"/>
              <a:buAutoNum type="romanLcPeriod"/>
            </a:pPr>
            <a:r>
              <a:rPr lang="en-US" sz="2800" b="1" dirty="0" smtClean="0">
                <a:solidFill>
                  <a:srgbClr val="000066"/>
                </a:solidFill>
                <a:latin typeface="Times New Roman" pitchFamily="18" charset="0"/>
                <a:cs typeface="Times New Roman" pitchFamily="18" charset="0"/>
              </a:rPr>
              <a:t>RL  parallel circuit:  </a:t>
            </a:r>
          </a:p>
          <a:p>
            <a:pPr indent="0" algn="just">
              <a:lnSpc>
                <a:spcPct val="150000"/>
              </a:lnSpc>
              <a:spcBef>
                <a:spcPts val="0"/>
              </a:spcBef>
              <a:buClr>
                <a:srgbClr val="C00000"/>
              </a:buClr>
              <a:buNone/>
            </a:pPr>
            <a:r>
              <a:rPr lang="en-US" sz="2800" b="1" dirty="0" smtClean="0">
                <a:solidFill>
                  <a:srgbClr val="000066"/>
                </a:solidFill>
                <a:latin typeface="Times New Roman" pitchFamily="18" charset="0"/>
                <a:cs typeface="Times New Roman" pitchFamily="18" charset="0"/>
              </a:rPr>
              <a:t> </a:t>
            </a:r>
          </a:p>
          <a:p>
            <a:pPr marL="514350" indent="-342900" algn="just">
              <a:lnSpc>
                <a:spcPct val="150000"/>
              </a:lnSpc>
              <a:spcBef>
                <a:spcPts val="0"/>
              </a:spcBef>
              <a:buClr>
                <a:srgbClr val="C00000"/>
              </a:buClr>
              <a:buFont typeface="Wingdings" panose="05000000000000000000" pitchFamily="2" charset="2"/>
              <a:buChar char="Ø"/>
            </a:pPr>
            <a:r>
              <a:rPr lang="en-US" sz="2200" b="1" dirty="0" smtClean="0">
                <a:latin typeface="Times New Roman" pitchFamily="18" charset="0"/>
                <a:cs typeface="Times New Roman" pitchFamily="18" charset="0"/>
              </a:rPr>
              <a:t>Current in the resistive branch </a:t>
            </a:r>
          </a:p>
          <a:p>
            <a:pPr marL="514350" indent="-342900" algn="just">
              <a:lnSpc>
                <a:spcPct val="100000"/>
              </a:lnSpc>
              <a:spcBef>
                <a:spcPts val="0"/>
              </a:spcBef>
              <a:buClr>
                <a:srgbClr val="C00000"/>
              </a:buClr>
              <a:buFont typeface="Wingdings" panose="05000000000000000000" pitchFamily="2" charset="2"/>
              <a:buChar char="Ø"/>
            </a:pPr>
            <a:endParaRPr lang="en-US" sz="2200" b="1" dirty="0" smtClean="0">
              <a:latin typeface="Times New Roman" pitchFamily="18" charset="0"/>
              <a:cs typeface="Times New Roman" pitchFamily="18" charset="0"/>
            </a:endParaRPr>
          </a:p>
          <a:p>
            <a:pPr marL="514350" indent="-342900" algn="just">
              <a:lnSpc>
                <a:spcPct val="100000"/>
              </a:lnSpc>
              <a:spcBef>
                <a:spcPts val="0"/>
              </a:spcBef>
              <a:buClr>
                <a:srgbClr val="C00000"/>
              </a:buClr>
              <a:buFont typeface="Wingdings" panose="05000000000000000000" pitchFamily="2" charset="2"/>
              <a:buChar char="Ø"/>
            </a:pPr>
            <a:endParaRPr lang="en-US" sz="2200" b="1" dirty="0">
              <a:latin typeface="Times New Roman" pitchFamily="18" charset="0"/>
              <a:cs typeface="Times New Roman" pitchFamily="18" charset="0"/>
            </a:endParaRPr>
          </a:p>
          <a:p>
            <a:pPr marL="514350" indent="-342900" algn="just">
              <a:lnSpc>
                <a:spcPct val="150000"/>
              </a:lnSpc>
              <a:spcBef>
                <a:spcPts val="0"/>
              </a:spcBef>
              <a:buClr>
                <a:srgbClr val="C00000"/>
              </a:buClr>
              <a:buFont typeface="Wingdings" panose="05000000000000000000" pitchFamily="2" charset="2"/>
              <a:buChar char="Ø"/>
            </a:pPr>
            <a:r>
              <a:rPr lang="en-US" sz="2200" b="1" dirty="0" smtClean="0">
                <a:latin typeface="Times New Roman" pitchFamily="18" charset="0"/>
                <a:cs typeface="Times New Roman" pitchFamily="18" charset="0"/>
              </a:rPr>
              <a:t>Current in the inductive branch</a:t>
            </a:r>
          </a:p>
          <a:p>
            <a:pPr marL="514350" indent="-342900" algn="just">
              <a:lnSpc>
                <a:spcPct val="150000"/>
              </a:lnSpc>
              <a:spcBef>
                <a:spcPts val="0"/>
              </a:spcBef>
              <a:buClr>
                <a:srgbClr val="C00000"/>
              </a:buClr>
              <a:buFont typeface="Wingdings" panose="05000000000000000000" pitchFamily="2" charset="2"/>
              <a:buChar char="Ø"/>
            </a:pPr>
            <a:endParaRPr lang="en-US" sz="2200" b="1" dirty="0">
              <a:latin typeface="Times New Roman" pitchFamily="18" charset="0"/>
              <a:cs typeface="Times New Roman" pitchFamily="18" charset="0"/>
            </a:endParaRPr>
          </a:p>
          <a:p>
            <a:pPr marL="514350" indent="-342900" algn="just">
              <a:lnSpc>
                <a:spcPct val="50000"/>
              </a:lnSpc>
              <a:spcBef>
                <a:spcPts val="0"/>
              </a:spcBef>
              <a:buClr>
                <a:srgbClr val="C00000"/>
              </a:buClr>
              <a:buFont typeface="Wingdings" panose="05000000000000000000" pitchFamily="2" charset="2"/>
              <a:buChar char="Ø"/>
            </a:pPr>
            <a:endParaRPr lang="en-US" sz="2200" b="1" dirty="0" smtClean="0">
              <a:latin typeface="Times New Roman" pitchFamily="18" charset="0"/>
              <a:cs typeface="Times New Roman" pitchFamily="18" charset="0"/>
            </a:endParaRPr>
          </a:p>
          <a:p>
            <a:pPr marL="514350" indent="-342900" algn="just">
              <a:lnSpc>
                <a:spcPct val="150000"/>
              </a:lnSpc>
              <a:spcBef>
                <a:spcPts val="0"/>
              </a:spcBef>
              <a:buClr>
                <a:srgbClr val="C00000"/>
              </a:buClr>
              <a:buFont typeface="Wingdings" panose="05000000000000000000" pitchFamily="2" charset="2"/>
              <a:buChar char="Ø"/>
            </a:pPr>
            <a:r>
              <a:rPr lang="en-US" sz="2200" b="1" dirty="0" smtClean="0">
                <a:latin typeface="Times New Roman" pitchFamily="18" charset="0"/>
                <a:cs typeface="Times New Roman" pitchFamily="18" charset="0"/>
              </a:rPr>
              <a:t>Total current in RL parallel circuit is</a:t>
            </a:r>
          </a:p>
          <a:p>
            <a:pPr marL="514350" indent="-342900" algn="just">
              <a:lnSpc>
                <a:spcPct val="150000"/>
              </a:lnSpc>
              <a:spcBef>
                <a:spcPts val="0"/>
              </a:spcBef>
              <a:buClr>
                <a:srgbClr val="C00000"/>
              </a:buClr>
              <a:buFont typeface="Wingdings" panose="05000000000000000000" pitchFamily="2" charset="2"/>
              <a:buChar char="Ø"/>
            </a:pPr>
            <a:endParaRPr lang="en-US" sz="2200" b="1" dirty="0">
              <a:latin typeface="Times New Roman" pitchFamily="18" charset="0"/>
              <a:cs typeface="Times New Roman" pitchFamily="18" charset="0"/>
            </a:endParaRPr>
          </a:p>
          <a:p>
            <a:pPr marL="514350" indent="-342900" algn="just">
              <a:lnSpc>
                <a:spcPct val="150000"/>
              </a:lnSpc>
              <a:spcBef>
                <a:spcPts val="0"/>
              </a:spcBef>
              <a:buClr>
                <a:srgbClr val="C00000"/>
              </a:buClr>
              <a:buFont typeface="Wingdings" panose="05000000000000000000" pitchFamily="2" charset="2"/>
              <a:buChar char="Ø"/>
            </a:pPr>
            <a:r>
              <a:rPr lang="en-US" sz="2200" b="1" dirty="0" smtClean="0">
                <a:latin typeface="Times New Roman" pitchFamily="18" charset="0"/>
                <a:cs typeface="Times New Roman" pitchFamily="18" charset="0"/>
              </a:rPr>
              <a:t>Impedance of the circuit   </a:t>
            </a:r>
          </a:p>
          <a:p>
            <a:pPr indent="0" algn="just">
              <a:lnSpc>
                <a:spcPct val="114000"/>
              </a:lnSpc>
              <a:spcBef>
                <a:spcPts val="0"/>
              </a:spcBef>
              <a:buClr>
                <a:srgbClr val="C00000"/>
              </a:buClr>
              <a:buFont typeface="Wingdings" pitchFamily="2" charset="2"/>
              <a:buChar char="Ø"/>
            </a:pPr>
            <a:endParaRPr lang="en-US" sz="2200" b="1" dirty="0">
              <a:latin typeface="Times New Roman" pitchFamily="18" charset="0"/>
              <a:cs typeface="Times New Roman" pitchFamily="18" charset="0"/>
            </a:endParaRPr>
          </a:p>
          <a:p>
            <a:pPr indent="0" algn="just">
              <a:lnSpc>
                <a:spcPct val="114000"/>
              </a:lnSpc>
              <a:spcBef>
                <a:spcPts val="0"/>
              </a:spcBef>
              <a:buClr>
                <a:srgbClr val="C00000"/>
              </a:buClr>
              <a:buNone/>
            </a:pPr>
            <a:r>
              <a:rPr lang="en-US" sz="2200" b="1" dirty="0" smtClean="0">
                <a:latin typeface="Times New Roman" pitchFamily="18" charset="0"/>
                <a:cs typeface="Times New Roman" pitchFamily="18" charset="0"/>
              </a:rPr>
              <a:t>                                                                                </a:t>
            </a:r>
          </a:p>
          <a:p>
            <a:pPr indent="0" algn="just">
              <a:lnSpc>
                <a:spcPct val="114000"/>
              </a:lnSpc>
              <a:spcBef>
                <a:spcPts val="0"/>
              </a:spcBef>
              <a:buClr>
                <a:srgbClr val="C00000"/>
              </a:buClr>
              <a:buFont typeface="Wingdings" pitchFamily="2" charset="2"/>
              <a:buChar char="Ø"/>
            </a:pPr>
            <a:endParaRPr lang="en-US" sz="2200" b="1" dirty="0" smtClean="0">
              <a:latin typeface="Times New Roman" pitchFamily="18" charset="0"/>
              <a:cs typeface="Times New Roman" pitchFamily="18" charset="0"/>
            </a:endParaRPr>
          </a:p>
          <a:p>
            <a:pPr indent="0" algn="just">
              <a:lnSpc>
                <a:spcPct val="114000"/>
              </a:lnSpc>
              <a:spcBef>
                <a:spcPts val="0"/>
              </a:spcBef>
              <a:buClr>
                <a:srgbClr val="C00000"/>
              </a:buClr>
              <a:buFont typeface="Wingdings" pitchFamily="2" charset="2"/>
              <a:buChar char="Ø"/>
            </a:pPr>
            <a:endParaRPr lang="en-US" sz="2200" b="1" dirty="0" smtClean="0">
              <a:latin typeface="Times New Roman" pitchFamily="18" charset="0"/>
              <a:cs typeface="Times New Roman" pitchFamily="18" charset="0"/>
            </a:endParaRPr>
          </a:p>
          <a:p>
            <a:pPr indent="0" algn="just">
              <a:lnSpc>
                <a:spcPct val="114000"/>
              </a:lnSpc>
              <a:spcBef>
                <a:spcPts val="0"/>
              </a:spcBef>
              <a:buClr>
                <a:srgbClr val="C00000"/>
              </a:buClr>
              <a:buFont typeface="Wingdings" pitchFamily="2" charset="2"/>
              <a:buChar char="Ø"/>
            </a:pPr>
            <a:endParaRPr lang="en-US" sz="2200" b="1" dirty="0" smtClean="0">
              <a:latin typeface="Times New Roman" pitchFamily="18" charset="0"/>
              <a:cs typeface="Times New Roman" pitchFamily="18" charset="0"/>
            </a:endParaRPr>
          </a:p>
          <a:p>
            <a:pPr indent="0" algn="just">
              <a:lnSpc>
                <a:spcPct val="114000"/>
              </a:lnSpc>
              <a:spcBef>
                <a:spcPts val="0"/>
              </a:spcBef>
              <a:buClr>
                <a:srgbClr val="C00000"/>
              </a:buClr>
              <a:buFont typeface="Wingdings" pitchFamily="2" charset="2"/>
              <a:buChar char="Ø"/>
            </a:pPr>
            <a:endParaRPr lang="en-US" sz="2200" b="1" dirty="0" smtClean="0">
              <a:latin typeface="Times New Roman" pitchFamily="18" charset="0"/>
              <a:cs typeface="Times New Roman" pitchFamily="18" charset="0"/>
            </a:endParaRPr>
          </a:p>
          <a:p>
            <a:pPr indent="0" algn="just">
              <a:lnSpc>
                <a:spcPct val="114000"/>
              </a:lnSpc>
              <a:spcBef>
                <a:spcPts val="0"/>
              </a:spcBef>
              <a:buClr>
                <a:srgbClr val="C00000"/>
              </a:buClr>
              <a:buFont typeface="Wingdings" pitchFamily="2" charset="2"/>
              <a:buChar char="Ø"/>
            </a:pPr>
            <a:endParaRPr lang="en-US" sz="2200" b="1" dirty="0" smtClean="0">
              <a:latin typeface="Times New Roman" pitchFamily="18" charset="0"/>
              <a:cs typeface="Times New Roman" pitchFamily="18" charset="0"/>
            </a:endParaRPr>
          </a:p>
          <a:p>
            <a:pPr indent="0" algn="just">
              <a:lnSpc>
                <a:spcPct val="114000"/>
              </a:lnSpc>
              <a:spcBef>
                <a:spcPts val="0"/>
              </a:spcBef>
              <a:buClr>
                <a:srgbClr val="C00000"/>
              </a:buClr>
              <a:buFont typeface="Wingdings" pitchFamily="2" charset="2"/>
              <a:buChar char="Ø"/>
            </a:pPr>
            <a:endParaRPr lang="en-US" sz="2200" b="1" dirty="0" smtClean="0">
              <a:latin typeface="Times New Roman" pitchFamily="18" charset="0"/>
              <a:cs typeface="Times New Roman" pitchFamily="18" charset="0"/>
            </a:endParaRPr>
          </a:p>
          <a:p>
            <a:pPr indent="0" algn="just">
              <a:lnSpc>
                <a:spcPct val="114000"/>
              </a:lnSpc>
              <a:spcBef>
                <a:spcPts val="0"/>
              </a:spcBef>
              <a:buClr>
                <a:srgbClr val="C00000"/>
              </a:buClr>
              <a:buFont typeface="Wingdings" pitchFamily="2" charset="2"/>
              <a:buChar char="Ø"/>
            </a:pPr>
            <a:endParaRPr lang="en-US" sz="2200" b="1" dirty="0" smtClean="0">
              <a:latin typeface="Times New Roman" pitchFamily="18" charset="0"/>
              <a:cs typeface="Times New Roman" pitchFamily="18" charset="0"/>
            </a:endParaRPr>
          </a:p>
          <a:p>
            <a:pPr marL="514350" indent="-514350" algn="just">
              <a:lnSpc>
                <a:spcPct val="114000"/>
              </a:lnSpc>
              <a:spcBef>
                <a:spcPts val="0"/>
              </a:spcBef>
              <a:buClr>
                <a:srgbClr val="C00000"/>
              </a:buClr>
              <a:buNone/>
            </a:pPr>
            <a:r>
              <a:rPr lang="en-US" sz="2200" b="1" dirty="0" smtClean="0">
                <a:latin typeface="Times New Roman" pitchFamily="18" charset="0"/>
                <a:cs typeface="Times New Roman" pitchFamily="18" charset="0"/>
              </a:rPr>
              <a:t>	</a:t>
            </a:r>
          </a:p>
        </p:txBody>
      </p:sp>
      <p:graphicFrame>
        <p:nvGraphicFramePr>
          <p:cNvPr id="6" name="Object 5"/>
          <p:cNvGraphicFramePr>
            <a:graphicFrameLocks noChangeAspect="1"/>
          </p:cNvGraphicFramePr>
          <p:nvPr>
            <p:extLst>
              <p:ext uri="{D42A27DB-BD31-4B8C-83A1-F6EECF244321}">
                <p14:modId xmlns="" xmlns:p14="http://schemas.microsoft.com/office/powerpoint/2010/main" val="2825997761"/>
              </p:ext>
            </p:extLst>
          </p:nvPr>
        </p:nvGraphicFramePr>
        <p:xfrm>
          <a:off x="4953000" y="1905000"/>
          <a:ext cx="1219200" cy="838200"/>
        </p:xfrm>
        <a:graphic>
          <a:graphicData uri="http://schemas.openxmlformats.org/presentationml/2006/ole">
            <p:oleObj spid="_x0000_s211181" name="Equation" r:id="rId3" imgW="495085" imgH="393529" progId="Equation.3">
              <p:embed/>
            </p:oleObj>
          </a:graphicData>
        </a:graphic>
      </p:graphicFrame>
      <p:graphicFrame>
        <p:nvGraphicFramePr>
          <p:cNvPr id="7" name="Object 6"/>
          <p:cNvGraphicFramePr>
            <a:graphicFrameLocks noChangeAspect="1"/>
          </p:cNvGraphicFramePr>
          <p:nvPr>
            <p:extLst>
              <p:ext uri="{D42A27DB-BD31-4B8C-83A1-F6EECF244321}">
                <p14:modId xmlns="" xmlns:p14="http://schemas.microsoft.com/office/powerpoint/2010/main" val="1374650538"/>
              </p:ext>
            </p:extLst>
          </p:nvPr>
        </p:nvGraphicFramePr>
        <p:xfrm>
          <a:off x="5105400" y="2971800"/>
          <a:ext cx="1295400" cy="838200"/>
        </p:xfrm>
        <a:graphic>
          <a:graphicData uri="http://schemas.openxmlformats.org/presentationml/2006/ole">
            <p:oleObj spid="_x0000_s211182" name="Equation" r:id="rId4" imgW="558558" imgH="431613" progId="Equation.3">
              <p:embed/>
            </p:oleObj>
          </a:graphicData>
        </a:graphic>
      </p:graphicFrame>
      <p:graphicFrame>
        <p:nvGraphicFramePr>
          <p:cNvPr id="8" name="Object 7"/>
          <p:cNvGraphicFramePr>
            <a:graphicFrameLocks noChangeAspect="1"/>
          </p:cNvGraphicFramePr>
          <p:nvPr>
            <p:extLst>
              <p:ext uri="{D42A27DB-BD31-4B8C-83A1-F6EECF244321}">
                <p14:modId xmlns="" xmlns:p14="http://schemas.microsoft.com/office/powerpoint/2010/main" val="2577999495"/>
              </p:ext>
            </p:extLst>
          </p:nvPr>
        </p:nvGraphicFramePr>
        <p:xfrm>
          <a:off x="5562600" y="4343400"/>
          <a:ext cx="2006600" cy="457200"/>
        </p:xfrm>
        <a:graphic>
          <a:graphicData uri="http://schemas.openxmlformats.org/presentationml/2006/ole">
            <p:oleObj spid="_x0000_s211183" name="Equation" r:id="rId5" imgW="736280" imgH="215806" progId="Equation.3">
              <p:embed/>
            </p:oleObj>
          </a:graphicData>
        </a:graphic>
      </p:graphicFrame>
      <p:graphicFrame>
        <p:nvGraphicFramePr>
          <p:cNvPr id="9" name="Object 8"/>
          <p:cNvGraphicFramePr>
            <a:graphicFrameLocks noChangeAspect="1"/>
          </p:cNvGraphicFramePr>
          <p:nvPr>
            <p:extLst>
              <p:ext uri="{D42A27DB-BD31-4B8C-83A1-F6EECF244321}">
                <p14:modId xmlns="" xmlns:p14="http://schemas.microsoft.com/office/powerpoint/2010/main" val="3665023651"/>
              </p:ext>
            </p:extLst>
          </p:nvPr>
        </p:nvGraphicFramePr>
        <p:xfrm>
          <a:off x="4038600" y="5257800"/>
          <a:ext cx="1219200" cy="762000"/>
        </p:xfrm>
        <a:graphic>
          <a:graphicData uri="http://schemas.openxmlformats.org/presentationml/2006/ole">
            <p:oleObj spid="_x0000_s211184" name="Equation" r:id="rId6" imgW="469696" imgH="431613" progId="Equation.3">
              <p:embed/>
            </p:oleObj>
          </a:graphicData>
        </a:graphic>
      </p:graphicFrame>
    </p:spTree>
    <p:extLst>
      <p:ext uri="{BB962C8B-B14F-4D97-AF65-F5344CB8AC3E}">
        <p14:creationId xmlns="" xmlns:p14="http://schemas.microsoft.com/office/powerpoint/2010/main" val="402677390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515712E1-7156-41BD-B554-C6FA83B2F84E}" type="slidenum">
              <a:rPr lang="en-US" smtClean="0"/>
              <a:pPr>
                <a:defRPr/>
              </a:pPr>
              <a:t>39</a:t>
            </a:fld>
            <a:endParaRPr lang="en-US"/>
          </a:p>
        </p:txBody>
      </p:sp>
      <p:sp>
        <p:nvSpPr>
          <p:cNvPr id="5" name="Content Placeholder 4"/>
          <p:cNvSpPr>
            <a:spLocks noGrp="1"/>
          </p:cNvSpPr>
          <p:nvPr>
            <p:ph idx="1"/>
          </p:nvPr>
        </p:nvSpPr>
        <p:spPr>
          <a:xfrm>
            <a:off x="533400" y="0"/>
            <a:ext cx="8839200" cy="5105400"/>
          </a:xfrm>
        </p:spPr>
        <p:txBody>
          <a:bodyPr>
            <a:noAutofit/>
          </a:bodyPr>
          <a:lstStyle/>
          <a:p>
            <a:pPr indent="0" algn="just">
              <a:lnSpc>
                <a:spcPct val="50000"/>
              </a:lnSpc>
              <a:spcBef>
                <a:spcPts val="0"/>
              </a:spcBef>
              <a:buClr>
                <a:srgbClr val="C00000"/>
              </a:buClr>
              <a:buNone/>
            </a:pPr>
            <a:endParaRPr lang="en-US" sz="2400" b="1" dirty="0">
              <a:latin typeface="Times New Roman" pitchFamily="18" charset="0"/>
              <a:cs typeface="Times New Roman" pitchFamily="18" charset="0"/>
            </a:endParaRPr>
          </a:p>
          <a:p>
            <a:pPr marL="742950" indent="-571500" algn="just">
              <a:lnSpc>
                <a:spcPct val="150000"/>
              </a:lnSpc>
              <a:spcBef>
                <a:spcPts val="0"/>
              </a:spcBef>
              <a:buClr>
                <a:srgbClr val="C00000"/>
              </a:buClr>
              <a:buFont typeface="+mj-lt"/>
              <a:buAutoNum type="romanLcPeriod" startAt="2"/>
            </a:pPr>
            <a:endParaRPr lang="en-US" sz="2800" b="1" dirty="0" smtClean="0">
              <a:solidFill>
                <a:srgbClr val="000066"/>
              </a:solidFill>
              <a:latin typeface="Times New Roman" pitchFamily="18" charset="0"/>
              <a:cs typeface="Times New Roman" pitchFamily="18" charset="0"/>
            </a:endParaRPr>
          </a:p>
          <a:p>
            <a:pPr marL="742950" indent="-571500" algn="just">
              <a:lnSpc>
                <a:spcPct val="150000"/>
              </a:lnSpc>
              <a:spcBef>
                <a:spcPts val="0"/>
              </a:spcBef>
              <a:buClr>
                <a:srgbClr val="C00000"/>
              </a:buClr>
              <a:buFont typeface="+mj-lt"/>
              <a:buAutoNum type="romanLcPeriod" startAt="2"/>
            </a:pPr>
            <a:r>
              <a:rPr lang="en-US" sz="2800" b="1" dirty="0" smtClean="0">
                <a:solidFill>
                  <a:srgbClr val="000066"/>
                </a:solidFill>
                <a:latin typeface="Times New Roman" pitchFamily="18" charset="0"/>
                <a:cs typeface="Times New Roman" pitchFamily="18" charset="0"/>
              </a:rPr>
              <a:t>RC  parallel circuit:  </a:t>
            </a:r>
          </a:p>
          <a:p>
            <a:pPr indent="0" algn="just">
              <a:lnSpc>
                <a:spcPct val="100000"/>
              </a:lnSpc>
              <a:spcBef>
                <a:spcPts val="0"/>
              </a:spcBef>
              <a:buClr>
                <a:srgbClr val="C00000"/>
              </a:buClr>
              <a:buNone/>
            </a:pPr>
            <a:r>
              <a:rPr lang="en-US" sz="2800" b="1" dirty="0" smtClean="0">
                <a:solidFill>
                  <a:srgbClr val="000066"/>
                </a:solidFill>
                <a:latin typeface="Times New Roman" pitchFamily="18" charset="0"/>
                <a:cs typeface="Times New Roman" pitchFamily="18" charset="0"/>
              </a:rPr>
              <a:t> </a:t>
            </a:r>
          </a:p>
          <a:p>
            <a:pPr marL="514350" indent="-342900" algn="just">
              <a:lnSpc>
                <a:spcPct val="150000"/>
              </a:lnSpc>
              <a:spcBef>
                <a:spcPts val="0"/>
              </a:spcBef>
              <a:buClr>
                <a:srgbClr val="C00000"/>
              </a:buClr>
              <a:buFont typeface="Wingdings" panose="05000000000000000000" pitchFamily="2" charset="2"/>
              <a:buChar char="Ø"/>
            </a:pPr>
            <a:r>
              <a:rPr lang="en-US" sz="2200" b="1" dirty="0" smtClean="0">
                <a:latin typeface="Times New Roman" pitchFamily="18" charset="0"/>
                <a:cs typeface="Times New Roman" pitchFamily="18" charset="0"/>
              </a:rPr>
              <a:t>Current in the resistive branch </a:t>
            </a:r>
          </a:p>
          <a:p>
            <a:pPr marL="514350" indent="-342900" algn="just">
              <a:lnSpc>
                <a:spcPct val="100000"/>
              </a:lnSpc>
              <a:spcBef>
                <a:spcPts val="0"/>
              </a:spcBef>
              <a:buClr>
                <a:srgbClr val="C00000"/>
              </a:buClr>
              <a:buFont typeface="Wingdings" panose="05000000000000000000" pitchFamily="2" charset="2"/>
              <a:buChar char="Ø"/>
            </a:pPr>
            <a:endParaRPr lang="en-US" sz="2200" b="1" dirty="0" smtClean="0">
              <a:latin typeface="Times New Roman" pitchFamily="18" charset="0"/>
              <a:cs typeface="Times New Roman" pitchFamily="18" charset="0"/>
            </a:endParaRPr>
          </a:p>
          <a:p>
            <a:pPr marL="514350" indent="-342900" algn="just">
              <a:lnSpc>
                <a:spcPct val="100000"/>
              </a:lnSpc>
              <a:spcBef>
                <a:spcPts val="0"/>
              </a:spcBef>
              <a:buClr>
                <a:srgbClr val="C00000"/>
              </a:buClr>
              <a:buFont typeface="Wingdings" panose="05000000000000000000" pitchFamily="2" charset="2"/>
              <a:buChar char="Ø"/>
            </a:pPr>
            <a:endParaRPr lang="en-US" sz="2200" b="1" dirty="0">
              <a:latin typeface="Times New Roman" pitchFamily="18" charset="0"/>
              <a:cs typeface="Times New Roman" pitchFamily="18" charset="0"/>
            </a:endParaRPr>
          </a:p>
          <a:p>
            <a:pPr marL="514350" indent="-342900" algn="just">
              <a:lnSpc>
                <a:spcPct val="150000"/>
              </a:lnSpc>
              <a:spcBef>
                <a:spcPts val="0"/>
              </a:spcBef>
              <a:buClr>
                <a:srgbClr val="C00000"/>
              </a:buClr>
              <a:buFont typeface="Wingdings" panose="05000000000000000000" pitchFamily="2" charset="2"/>
              <a:buChar char="Ø"/>
            </a:pPr>
            <a:r>
              <a:rPr lang="en-US" sz="2200" b="1" dirty="0" smtClean="0">
                <a:latin typeface="Times New Roman" pitchFamily="18" charset="0"/>
                <a:cs typeface="Times New Roman" pitchFamily="18" charset="0"/>
              </a:rPr>
              <a:t>Current in the inductive branch</a:t>
            </a:r>
          </a:p>
          <a:p>
            <a:pPr marL="514350" indent="-342900" algn="just">
              <a:lnSpc>
                <a:spcPct val="150000"/>
              </a:lnSpc>
              <a:spcBef>
                <a:spcPts val="0"/>
              </a:spcBef>
              <a:buClr>
                <a:srgbClr val="C00000"/>
              </a:buClr>
              <a:buFont typeface="Wingdings" panose="05000000000000000000" pitchFamily="2" charset="2"/>
              <a:buChar char="Ø"/>
            </a:pPr>
            <a:endParaRPr lang="en-US" sz="2200" b="1" dirty="0">
              <a:latin typeface="Times New Roman" pitchFamily="18" charset="0"/>
              <a:cs typeface="Times New Roman" pitchFamily="18" charset="0"/>
            </a:endParaRPr>
          </a:p>
          <a:p>
            <a:pPr marL="514350" indent="-342900" algn="just">
              <a:lnSpc>
                <a:spcPct val="50000"/>
              </a:lnSpc>
              <a:spcBef>
                <a:spcPts val="0"/>
              </a:spcBef>
              <a:buClr>
                <a:srgbClr val="C00000"/>
              </a:buClr>
              <a:buFont typeface="Wingdings" panose="05000000000000000000" pitchFamily="2" charset="2"/>
              <a:buChar char="Ø"/>
            </a:pPr>
            <a:endParaRPr lang="en-US" sz="2200" b="1" dirty="0" smtClean="0">
              <a:latin typeface="Times New Roman" pitchFamily="18" charset="0"/>
              <a:cs typeface="Times New Roman" pitchFamily="18" charset="0"/>
            </a:endParaRPr>
          </a:p>
          <a:p>
            <a:pPr marL="514350" indent="-342900" algn="just">
              <a:lnSpc>
                <a:spcPct val="150000"/>
              </a:lnSpc>
              <a:spcBef>
                <a:spcPts val="0"/>
              </a:spcBef>
              <a:buClr>
                <a:srgbClr val="C00000"/>
              </a:buClr>
              <a:buFont typeface="Wingdings" panose="05000000000000000000" pitchFamily="2" charset="2"/>
              <a:buChar char="Ø"/>
            </a:pPr>
            <a:r>
              <a:rPr lang="en-US" sz="2200" b="1" dirty="0" smtClean="0">
                <a:latin typeface="Times New Roman" pitchFamily="18" charset="0"/>
                <a:cs typeface="Times New Roman" pitchFamily="18" charset="0"/>
              </a:rPr>
              <a:t>Total current in RC parallel circuit is</a:t>
            </a:r>
          </a:p>
          <a:p>
            <a:pPr marL="514350" indent="-342900" algn="just">
              <a:lnSpc>
                <a:spcPct val="150000"/>
              </a:lnSpc>
              <a:spcBef>
                <a:spcPts val="0"/>
              </a:spcBef>
              <a:buClr>
                <a:srgbClr val="C00000"/>
              </a:buClr>
              <a:buFont typeface="Wingdings" panose="05000000000000000000" pitchFamily="2" charset="2"/>
              <a:buChar char="Ø"/>
            </a:pPr>
            <a:endParaRPr lang="en-US" sz="2200" b="1" dirty="0">
              <a:latin typeface="Times New Roman" pitchFamily="18" charset="0"/>
              <a:cs typeface="Times New Roman" pitchFamily="18" charset="0"/>
            </a:endParaRPr>
          </a:p>
          <a:p>
            <a:pPr marL="514350" indent="-342900" algn="just">
              <a:lnSpc>
                <a:spcPct val="150000"/>
              </a:lnSpc>
              <a:spcBef>
                <a:spcPts val="0"/>
              </a:spcBef>
              <a:buClr>
                <a:srgbClr val="C00000"/>
              </a:buClr>
              <a:buFont typeface="Wingdings" panose="05000000000000000000" pitchFamily="2" charset="2"/>
              <a:buChar char="Ø"/>
            </a:pPr>
            <a:r>
              <a:rPr lang="en-US" sz="2200" b="1" dirty="0" smtClean="0">
                <a:latin typeface="Times New Roman" pitchFamily="18" charset="0"/>
                <a:cs typeface="Times New Roman" pitchFamily="18" charset="0"/>
              </a:rPr>
              <a:t>Impedance of the circuit</a:t>
            </a:r>
            <a:r>
              <a:rPr lang="en-US" sz="2400" b="1" dirty="0" smtClean="0">
                <a:latin typeface="Times New Roman" pitchFamily="18" charset="0"/>
                <a:cs typeface="Times New Roman" pitchFamily="18" charset="0"/>
              </a:rPr>
              <a:t>   </a:t>
            </a:r>
          </a:p>
          <a:p>
            <a:pPr indent="0" algn="just">
              <a:lnSpc>
                <a:spcPct val="114000"/>
              </a:lnSpc>
              <a:spcBef>
                <a:spcPts val="0"/>
              </a:spcBef>
              <a:buClr>
                <a:srgbClr val="C00000"/>
              </a:buClr>
              <a:buFont typeface="Wingdings" pitchFamily="2" charset="2"/>
              <a:buChar char="Ø"/>
            </a:pPr>
            <a:endParaRPr lang="en-US" sz="2400" b="1" dirty="0">
              <a:latin typeface="Times New Roman" pitchFamily="18" charset="0"/>
              <a:cs typeface="Times New Roman" pitchFamily="18" charset="0"/>
            </a:endParaRPr>
          </a:p>
          <a:p>
            <a:pPr indent="0" algn="just">
              <a:lnSpc>
                <a:spcPct val="114000"/>
              </a:lnSpc>
              <a:spcBef>
                <a:spcPts val="0"/>
              </a:spcBef>
              <a:buClr>
                <a:srgbClr val="C00000"/>
              </a:buClr>
              <a:buNone/>
            </a:pPr>
            <a:r>
              <a:rPr lang="en-US" sz="2400" b="1" dirty="0" smtClean="0">
                <a:latin typeface="Times New Roman" pitchFamily="18" charset="0"/>
                <a:cs typeface="Times New Roman" pitchFamily="18" charset="0"/>
              </a:rPr>
              <a:t>                                                                                </a:t>
            </a:r>
          </a:p>
          <a:p>
            <a:pPr indent="0" algn="just">
              <a:lnSpc>
                <a:spcPct val="114000"/>
              </a:lnSpc>
              <a:spcBef>
                <a:spcPts val="0"/>
              </a:spcBef>
              <a:buClr>
                <a:srgbClr val="C00000"/>
              </a:buClr>
              <a:buFont typeface="Wingdings" pitchFamily="2" charset="2"/>
              <a:buChar char="Ø"/>
            </a:pPr>
            <a:endParaRPr lang="en-US" sz="2400" b="1" dirty="0" smtClean="0">
              <a:latin typeface="Times New Roman" pitchFamily="18" charset="0"/>
              <a:cs typeface="Times New Roman" pitchFamily="18" charset="0"/>
            </a:endParaRPr>
          </a:p>
          <a:p>
            <a:pPr indent="0" algn="just">
              <a:lnSpc>
                <a:spcPct val="114000"/>
              </a:lnSpc>
              <a:spcBef>
                <a:spcPts val="0"/>
              </a:spcBef>
              <a:buClr>
                <a:srgbClr val="C00000"/>
              </a:buClr>
              <a:buFont typeface="Wingdings" pitchFamily="2" charset="2"/>
              <a:buChar char="Ø"/>
            </a:pPr>
            <a:endParaRPr lang="en-US" sz="2400" b="1" dirty="0" smtClean="0">
              <a:latin typeface="Times New Roman" pitchFamily="18" charset="0"/>
              <a:cs typeface="Times New Roman" pitchFamily="18" charset="0"/>
            </a:endParaRPr>
          </a:p>
          <a:p>
            <a:pPr indent="0" algn="just">
              <a:lnSpc>
                <a:spcPct val="114000"/>
              </a:lnSpc>
              <a:spcBef>
                <a:spcPts val="0"/>
              </a:spcBef>
              <a:buClr>
                <a:srgbClr val="C00000"/>
              </a:buClr>
              <a:buFont typeface="Wingdings" pitchFamily="2" charset="2"/>
              <a:buChar char="Ø"/>
            </a:pPr>
            <a:endParaRPr lang="en-US" sz="2400" b="1" dirty="0" smtClean="0">
              <a:latin typeface="Times New Roman" pitchFamily="18" charset="0"/>
              <a:cs typeface="Times New Roman" pitchFamily="18" charset="0"/>
            </a:endParaRPr>
          </a:p>
          <a:p>
            <a:pPr indent="0" algn="just">
              <a:lnSpc>
                <a:spcPct val="114000"/>
              </a:lnSpc>
              <a:spcBef>
                <a:spcPts val="0"/>
              </a:spcBef>
              <a:buClr>
                <a:srgbClr val="C00000"/>
              </a:buClr>
              <a:buFont typeface="Wingdings" pitchFamily="2" charset="2"/>
              <a:buChar char="Ø"/>
            </a:pPr>
            <a:endParaRPr lang="en-US" sz="2400" b="1" dirty="0" smtClean="0">
              <a:latin typeface="Times New Roman" pitchFamily="18" charset="0"/>
              <a:cs typeface="Times New Roman" pitchFamily="18" charset="0"/>
            </a:endParaRPr>
          </a:p>
          <a:p>
            <a:pPr indent="0" algn="just">
              <a:lnSpc>
                <a:spcPct val="114000"/>
              </a:lnSpc>
              <a:spcBef>
                <a:spcPts val="0"/>
              </a:spcBef>
              <a:buClr>
                <a:srgbClr val="C00000"/>
              </a:buClr>
              <a:buFont typeface="Wingdings" pitchFamily="2" charset="2"/>
              <a:buChar char="Ø"/>
            </a:pPr>
            <a:endParaRPr lang="en-US" sz="2400" b="1" dirty="0" smtClean="0">
              <a:latin typeface="Times New Roman" pitchFamily="18" charset="0"/>
              <a:cs typeface="Times New Roman" pitchFamily="18" charset="0"/>
            </a:endParaRPr>
          </a:p>
          <a:p>
            <a:pPr indent="0" algn="just">
              <a:lnSpc>
                <a:spcPct val="114000"/>
              </a:lnSpc>
              <a:spcBef>
                <a:spcPts val="0"/>
              </a:spcBef>
              <a:buClr>
                <a:srgbClr val="C00000"/>
              </a:buClr>
              <a:buFont typeface="Wingdings" pitchFamily="2" charset="2"/>
              <a:buChar char="Ø"/>
            </a:pPr>
            <a:endParaRPr lang="en-US" sz="2400" b="1" dirty="0" smtClean="0">
              <a:latin typeface="Times New Roman" pitchFamily="18" charset="0"/>
              <a:cs typeface="Times New Roman" pitchFamily="18" charset="0"/>
            </a:endParaRPr>
          </a:p>
          <a:p>
            <a:pPr indent="0" algn="just">
              <a:lnSpc>
                <a:spcPct val="114000"/>
              </a:lnSpc>
              <a:spcBef>
                <a:spcPts val="0"/>
              </a:spcBef>
              <a:buClr>
                <a:srgbClr val="C00000"/>
              </a:buClr>
              <a:buFont typeface="Wingdings" pitchFamily="2" charset="2"/>
              <a:buChar char="Ø"/>
            </a:pPr>
            <a:endParaRPr lang="en-US" sz="2400" b="1" dirty="0" smtClean="0">
              <a:latin typeface="Times New Roman" pitchFamily="18" charset="0"/>
              <a:cs typeface="Times New Roman" pitchFamily="18" charset="0"/>
            </a:endParaRPr>
          </a:p>
          <a:p>
            <a:pPr marL="514350" indent="-514350" algn="just">
              <a:lnSpc>
                <a:spcPct val="114000"/>
              </a:lnSpc>
              <a:spcBef>
                <a:spcPts val="0"/>
              </a:spcBef>
              <a:buClr>
                <a:srgbClr val="C00000"/>
              </a:buClr>
              <a:buNone/>
            </a:pPr>
            <a:r>
              <a:rPr lang="en-US" sz="2400" b="1" dirty="0" smtClean="0">
                <a:latin typeface="Times New Roman" pitchFamily="18" charset="0"/>
                <a:cs typeface="Times New Roman" pitchFamily="18" charset="0"/>
              </a:rPr>
              <a:t>	</a:t>
            </a:r>
          </a:p>
        </p:txBody>
      </p:sp>
      <p:graphicFrame>
        <p:nvGraphicFramePr>
          <p:cNvPr id="6" name="Object 5"/>
          <p:cNvGraphicFramePr>
            <a:graphicFrameLocks noChangeAspect="1"/>
          </p:cNvGraphicFramePr>
          <p:nvPr>
            <p:extLst/>
          </p:nvPr>
        </p:nvGraphicFramePr>
        <p:xfrm>
          <a:off x="4953000" y="1676400"/>
          <a:ext cx="1452562" cy="990600"/>
        </p:xfrm>
        <a:graphic>
          <a:graphicData uri="http://schemas.openxmlformats.org/presentationml/2006/ole">
            <p:oleObj spid="_x0000_s212198" name="Equation" r:id="rId3" imgW="495085" imgH="393529" progId="Equation.3">
              <p:embed/>
            </p:oleObj>
          </a:graphicData>
        </a:graphic>
      </p:graphicFrame>
      <p:graphicFrame>
        <p:nvGraphicFramePr>
          <p:cNvPr id="7" name="Object 6"/>
          <p:cNvGraphicFramePr>
            <a:graphicFrameLocks noChangeAspect="1"/>
          </p:cNvGraphicFramePr>
          <p:nvPr>
            <p:extLst>
              <p:ext uri="{D42A27DB-BD31-4B8C-83A1-F6EECF244321}">
                <p14:modId xmlns="" xmlns:p14="http://schemas.microsoft.com/office/powerpoint/2010/main" val="4065643362"/>
              </p:ext>
            </p:extLst>
          </p:nvPr>
        </p:nvGraphicFramePr>
        <p:xfrm>
          <a:off x="5181600" y="2971800"/>
          <a:ext cx="1676400" cy="838200"/>
        </p:xfrm>
        <a:graphic>
          <a:graphicData uri="http://schemas.openxmlformats.org/presentationml/2006/ole">
            <p:oleObj spid="_x0000_s212199" name="Equation" r:id="rId4" imgW="571252" imgH="431613" progId="Equation.3">
              <p:embed/>
            </p:oleObj>
          </a:graphicData>
        </a:graphic>
      </p:graphicFrame>
      <p:graphicFrame>
        <p:nvGraphicFramePr>
          <p:cNvPr id="8" name="Object 7"/>
          <p:cNvGraphicFramePr>
            <a:graphicFrameLocks noChangeAspect="1"/>
          </p:cNvGraphicFramePr>
          <p:nvPr>
            <p:extLst>
              <p:ext uri="{D42A27DB-BD31-4B8C-83A1-F6EECF244321}">
                <p14:modId xmlns="" xmlns:p14="http://schemas.microsoft.com/office/powerpoint/2010/main" val="4102032590"/>
              </p:ext>
            </p:extLst>
          </p:nvPr>
        </p:nvGraphicFramePr>
        <p:xfrm>
          <a:off x="5715000" y="4267200"/>
          <a:ext cx="2195512" cy="609600"/>
        </p:xfrm>
        <a:graphic>
          <a:graphicData uri="http://schemas.openxmlformats.org/presentationml/2006/ole">
            <p:oleObj spid="_x0000_s212200" name="Equation" r:id="rId5" imgW="749300" imgH="228600" progId="Equation.3">
              <p:embed/>
            </p:oleObj>
          </a:graphicData>
        </a:graphic>
      </p:graphicFrame>
      <p:graphicFrame>
        <p:nvGraphicFramePr>
          <p:cNvPr id="9" name="Object 8"/>
          <p:cNvGraphicFramePr>
            <a:graphicFrameLocks noChangeAspect="1"/>
          </p:cNvGraphicFramePr>
          <p:nvPr>
            <p:extLst/>
          </p:nvPr>
        </p:nvGraphicFramePr>
        <p:xfrm>
          <a:off x="4191000" y="5105400"/>
          <a:ext cx="1377950" cy="990600"/>
        </p:xfrm>
        <a:graphic>
          <a:graphicData uri="http://schemas.openxmlformats.org/presentationml/2006/ole">
            <p:oleObj spid="_x0000_s212201" name="Equation" r:id="rId6" imgW="469696" imgH="431613" progId="Equation.3">
              <p:embed/>
            </p:oleObj>
          </a:graphicData>
        </a:graphic>
      </p:graphicFrame>
    </p:spTree>
    <p:extLst>
      <p:ext uri="{BB962C8B-B14F-4D97-AF65-F5344CB8AC3E}">
        <p14:creationId xmlns="" xmlns:p14="http://schemas.microsoft.com/office/powerpoint/2010/main" val="66445404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515712E1-7156-41BD-B554-C6FA83B2F84E}" type="slidenum">
              <a:rPr lang="en-US" smtClean="0"/>
              <a:pPr>
                <a:defRPr/>
              </a:pPr>
              <a:t>4</a:t>
            </a:fld>
            <a:endParaRPr lang="en-US"/>
          </a:p>
        </p:txBody>
      </p:sp>
      <p:sp>
        <p:nvSpPr>
          <p:cNvPr id="5" name="Content Placeholder 4"/>
          <p:cNvSpPr>
            <a:spLocks noGrp="1"/>
          </p:cNvSpPr>
          <p:nvPr>
            <p:ph idx="1"/>
          </p:nvPr>
        </p:nvSpPr>
        <p:spPr>
          <a:xfrm>
            <a:off x="762000" y="685800"/>
            <a:ext cx="7848600" cy="5029200"/>
          </a:xfrm>
        </p:spPr>
        <p:txBody>
          <a:bodyPr>
            <a:noAutofit/>
          </a:bodyPr>
          <a:lstStyle/>
          <a:p>
            <a:pPr algn="just">
              <a:lnSpc>
                <a:spcPct val="114000"/>
              </a:lnSpc>
              <a:spcBef>
                <a:spcPts val="0"/>
              </a:spcBef>
              <a:buClr>
                <a:srgbClr val="C00000"/>
              </a:buClr>
              <a:buFont typeface="Wingdings" pitchFamily="2" charset="2"/>
              <a:buChar char="Ø"/>
            </a:pPr>
            <a:r>
              <a:rPr lang="en-US" sz="2200" b="1" dirty="0" smtClean="0">
                <a:latin typeface="Times New Roman" panose="02020603050405020304" pitchFamily="18" charset="0"/>
                <a:cs typeface="Times New Roman" panose="02020603050405020304" pitchFamily="18" charset="0"/>
              </a:rPr>
              <a:t>The shape of the sine wave is shown in figure</a:t>
            </a:r>
          </a:p>
          <a:p>
            <a:pPr algn="just">
              <a:lnSpc>
                <a:spcPct val="114000"/>
              </a:lnSpc>
              <a:spcBef>
                <a:spcPts val="0"/>
              </a:spcBef>
              <a:buClr>
                <a:srgbClr val="C00000"/>
              </a:buClr>
              <a:buFont typeface="Wingdings" pitchFamily="2" charset="2"/>
              <a:buChar char="Ø"/>
            </a:pPr>
            <a:endParaRPr lang="en-US" sz="2200" b="1" dirty="0">
              <a:latin typeface="Times New Roman" panose="02020603050405020304" pitchFamily="18" charset="0"/>
              <a:cs typeface="Times New Roman" panose="02020603050405020304" pitchFamily="18" charset="0"/>
            </a:endParaRPr>
          </a:p>
          <a:p>
            <a:pPr algn="just">
              <a:lnSpc>
                <a:spcPct val="114000"/>
              </a:lnSpc>
              <a:spcBef>
                <a:spcPts val="0"/>
              </a:spcBef>
              <a:buClr>
                <a:srgbClr val="C00000"/>
              </a:buClr>
              <a:buFont typeface="Wingdings" pitchFamily="2" charset="2"/>
              <a:buChar char="Ø"/>
            </a:pPr>
            <a:endParaRPr lang="en-US" sz="2200" b="1" dirty="0" smtClean="0">
              <a:latin typeface="Times New Roman" panose="02020603050405020304" pitchFamily="18" charset="0"/>
              <a:cs typeface="Times New Roman" panose="02020603050405020304" pitchFamily="18" charset="0"/>
            </a:endParaRPr>
          </a:p>
          <a:p>
            <a:pPr algn="just">
              <a:lnSpc>
                <a:spcPct val="114000"/>
              </a:lnSpc>
              <a:spcBef>
                <a:spcPts val="0"/>
              </a:spcBef>
              <a:buClr>
                <a:srgbClr val="C00000"/>
              </a:buClr>
              <a:buFont typeface="Wingdings" pitchFamily="2" charset="2"/>
              <a:buChar char="Ø"/>
            </a:pPr>
            <a:endParaRPr lang="en-US" sz="2200" b="1" dirty="0">
              <a:latin typeface="Times New Roman" panose="02020603050405020304" pitchFamily="18" charset="0"/>
              <a:cs typeface="Times New Roman" panose="02020603050405020304" pitchFamily="18" charset="0"/>
            </a:endParaRPr>
          </a:p>
          <a:p>
            <a:pPr algn="just">
              <a:lnSpc>
                <a:spcPct val="114000"/>
              </a:lnSpc>
              <a:spcBef>
                <a:spcPts val="0"/>
              </a:spcBef>
              <a:buClr>
                <a:srgbClr val="C00000"/>
              </a:buClr>
              <a:buFont typeface="Wingdings" pitchFamily="2" charset="2"/>
              <a:buChar char="Ø"/>
            </a:pPr>
            <a:endParaRPr lang="en-US" sz="2200" b="1" dirty="0" smtClean="0">
              <a:latin typeface="Times New Roman" panose="02020603050405020304" pitchFamily="18" charset="0"/>
              <a:cs typeface="Times New Roman" panose="02020603050405020304" pitchFamily="18" charset="0"/>
            </a:endParaRPr>
          </a:p>
          <a:p>
            <a:pPr algn="just">
              <a:lnSpc>
                <a:spcPct val="114000"/>
              </a:lnSpc>
              <a:spcBef>
                <a:spcPts val="0"/>
              </a:spcBef>
              <a:buClr>
                <a:srgbClr val="C00000"/>
              </a:buClr>
              <a:buFont typeface="Wingdings" pitchFamily="2" charset="2"/>
              <a:buChar char="Ø"/>
            </a:pPr>
            <a:endParaRPr lang="en-US" sz="2200" b="1" dirty="0">
              <a:latin typeface="Times New Roman" panose="02020603050405020304" pitchFamily="18" charset="0"/>
              <a:cs typeface="Times New Roman" panose="02020603050405020304" pitchFamily="18" charset="0"/>
            </a:endParaRPr>
          </a:p>
          <a:p>
            <a:pPr algn="just">
              <a:lnSpc>
                <a:spcPct val="114000"/>
              </a:lnSpc>
              <a:spcBef>
                <a:spcPts val="0"/>
              </a:spcBef>
              <a:buClr>
                <a:srgbClr val="C00000"/>
              </a:buClr>
              <a:buFont typeface="Wingdings" pitchFamily="2" charset="2"/>
              <a:buChar char="Ø"/>
            </a:pPr>
            <a:endParaRPr lang="en-US" sz="2200" b="1" dirty="0" smtClean="0">
              <a:latin typeface="Times New Roman" panose="02020603050405020304" pitchFamily="18" charset="0"/>
              <a:cs typeface="Times New Roman" panose="02020603050405020304" pitchFamily="18" charset="0"/>
            </a:endParaRPr>
          </a:p>
          <a:p>
            <a:pPr algn="just">
              <a:lnSpc>
                <a:spcPct val="114000"/>
              </a:lnSpc>
              <a:spcBef>
                <a:spcPts val="0"/>
              </a:spcBef>
              <a:buClr>
                <a:srgbClr val="C00000"/>
              </a:buClr>
              <a:buFont typeface="Wingdings" pitchFamily="2" charset="2"/>
              <a:buChar char="Ø"/>
            </a:pPr>
            <a:endParaRPr lang="en-US" sz="2200" b="1" dirty="0">
              <a:latin typeface="Times New Roman" panose="02020603050405020304" pitchFamily="18" charset="0"/>
              <a:cs typeface="Times New Roman" panose="02020603050405020304" pitchFamily="18" charset="0"/>
            </a:endParaRPr>
          </a:p>
          <a:p>
            <a:pPr algn="just">
              <a:lnSpc>
                <a:spcPct val="114000"/>
              </a:lnSpc>
              <a:spcBef>
                <a:spcPts val="0"/>
              </a:spcBef>
              <a:buClr>
                <a:srgbClr val="C00000"/>
              </a:buClr>
              <a:buFont typeface="Wingdings" pitchFamily="2" charset="2"/>
              <a:buChar char="Ø"/>
            </a:pPr>
            <a:endParaRPr lang="en-US" sz="2200" b="1" dirty="0" smtClean="0">
              <a:latin typeface="Times New Roman" panose="02020603050405020304" pitchFamily="18" charset="0"/>
              <a:cs typeface="Times New Roman" panose="02020603050405020304" pitchFamily="18" charset="0"/>
            </a:endParaRPr>
          </a:p>
          <a:p>
            <a:pPr algn="just">
              <a:lnSpc>
                <a:spcPct val="114000"/>
              </a:lnSpc>
              <a:spcBef>
                <a:spcPts val="0"/>
              </a:spcBef>
              <a:buClr>
                <a:srgbClr val="C00000"/>
              </a:buClr>
              <a:buFont typeface="Wingdings" pitchFamily="2" charset="2"/>
              <a:buChar char="Ø"/>
            </a:pPr>
            <a:endParaRPr lang="en-US" sz="2200" b="1" dirty="0">
              <a:latin typeface="Times New Roman" panose="02020603050405020304" pitchFamily="18" charset="0"/>
              <a:cs typeface="Times New Roman" panose="02020603050405020304" pitchFamily="18" charset="0"/>
            </a:endParaRPr>
          </a:p>
          <a:p>
            <a:pPr algn="just">
              <a:lnSpc>
                <a:spcPct val="114000"/>
              </a:lnSpc>
              <a:spcBef>
                <a:spcPts val="0"/>
              </a:spcBef>
              <a:buClr>
                <a:srgbClr val="C00000"/>
              </a:buClr>
              <a:buFont typeface="Wingdings" pitchFamily="2" charset="2"/>
              <a:buChar char="Ø"/>
            </a:pPr>
            <a:endParaRPr lang="en-US" sz="2200" b="1" dirty="0" smtClean="0">
              <a:latin typeface="Times New Roman" panose="02020603050405020304" pitchFamily="18" charset="0"/>
              <a:cs typeface="Times New Roman" panose="02020603050405020304" pitchFamily="18" charset="0"/>
            </a:endParaRPr>
          </a:p>
          <a:p>
            <a:pPr marL="0" indent="0" algn="just">
              <a:lnSpc>
                <a:spcPct val="114000"/>
              </a:lnSpc>
              <a:spcBef>
                <a:spcPts val="0"/>
              </a:spcBef>
              <a:buClr>
                <a:srgbClr val="C00000"/>
              </a:buClr>
              <a:buNone/>
            </a:pPr>
            <a:endParaRPr lang="en-US" sz="2200" b="1" dirty="0" smtClean="0">
              <a:latin typeface="Times New Roman" panose="02020603050405020304" pitchFamily="18" charset="0"/>
              <a:cs typeface="Times New Roman" panose="02020603050405020304" pitchFamily="18" charset="0"/>
            </a:endParaRPr>
          </a:p>
          <a:p>
            <a:pPr algn="just">
              <a:lnSpc>
                <a:spcPct val="114000"/>
              </a:lnSpc>
              <a:spcBef>
                <a:spcPts val="0"/>
              </a:spcBef>
              <a:buClr>
                <a:srgbClr val="C00000"/>
              </a:buClr>
              <a:buFont typeface="Wingdings" pitchFamily="2" charset="2"/>
              <a:buChar char="Ø"/>
            </a:pPr>
            <a:r>
              <a:rPr lang="en-US" sz="2200" b="1" dirty="0" smtClean="0">
                <a:latin typeface="Times New Roman" panose="02020603050405020304" pitchFamily="18" charset="0"/>
                <a:cs typeface="Times New Roman" panose="02020603050405020304" pitchFamily="18" charset="0"/>
              </a:rPr>
              <a:t>The wave form may be current or voltage, it changes its magnitude and direction with time.</a:t>
            </a:r>
          </a:p>
          <a:p>
            <a:pPr algn="just">
              <a:lnSpc>
                <a:spcPct val="114000"/>
              </a:lnSpc>
              <a:spcBef>
                <a:spcPts val="0"/>
              </a:spcBef>
              <a:buClr>
                <a:srgbClr val="C00000"/>
              </a:buClr>
              <a:buFont typeface="Wingdings" pitchFamily="2" charset="2"/>
              <a:buChar char="Ø"/>
            </a:pPr>
            <a:endParaRPr lang="en-US" sz="2400" b="1" dirty="0" smtClean="0">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1295400" y="1447800"/>
            <a:ext cx="6330950" cy="3429000"/>
          </a:xfrm>
          <a:prstGeom prst="rect">
            <a:avLst/>
          </a:prstGeom>
        </p:spPr>
      </p:pic>
    </p:spTree>
    <p:extLst>
      <p:ext uri="{BB962C8B-B14F-4D97-AF65-F5344CB8AC3E}">
        <p14:creationId xmlns="" xmlns:p14="http://schemas.microsoft.com/office/powerpoint/2010/main" val="7764994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515712E1-7156-41BD-B554-C6FA83B2F84E}" type="slidenum">
              <a:rPr lang="en-US" smtClean="0"/>
              <a:pPr>
                <a:defRPr/>
              </a:pPr>
              <a:t>40</a:t>
            </a:fld>
            <a:endParaRPr lang="en-US"/>
          </a:p>
        </p:txBody>
      </p:sp>
      <p:sp>
        <p:nvSpPr>
          <p:cNvPr id="5" name="Content Placeholder 4"/>
          <p:cNvSpPr>
            <a:spLocks noGrp="1"/>
          </p:cNvSpPr>
          <p:nvPr>
            <p:ph idx="1"/>
          </p:nvPr>
        </p:nvSpPr>
        <p:spPr>
          <a:xfrm>
            <a:off x="533400" y="228600"/>
            <a:ext cx="8839200" cy="5105400"/>
          </a:xfrm>
        </p:spPr>
        <p:txBody>
          <a:bodyPr>
            <a:noAutofit/>
          </a:bodyPr>
          <a:lstStyle/>
          <a:p>
            <a:pPr indent="0" algn="just">
              <a:lnSpc>
                <a:spcPct val="50000"/>
              </a:lnSpc>
              <a:spcBef>
                <a:spcPts val="0"/>
              </a:spcBef>
              <a:buClr>
                <a:srgbClr val="C00000"/>
              </a:buClr>
              <a:buNone/>
            </a:pPr>
            <a:endParaRPr lang="en-US" sz="2400" b="1" dirty="0">
              <a:latin typeface="Times New Roman" pitchFamily="18" charset="0"/>
              <a:cs typeface="Times New Roman" pitchFamily="18" charset="0"/>
            </a:endParaRPr>
          </a:p>
          <a:p>
            <a:pPr marL="742950" indent="-571500" algn="just">
              <a:lnSpc>
                <a:spcPct val="150000"/>
              </a:lnSpc>
              <a:spcBef>
                <a:spcPts val="0"/>
              </a:spcBef>
              <a:buClr>
                <a:srgbClr val="C00000"/>
              </a:buClr>
              <a:buFont typeface="+mj-lt"/>
              <a:buAutoNum type="romanLcPeriod" startAt="3"/>
            </a:pPr>
            <a:r>
              <a:rPr lang="en-US" sz="2800" b="1" dirty="0" smtClean="0">
                <a:solidFill>
                  <a:srgbClr val="000066"/>
                </a:solidFill>
                <a:latin typeface="Times New Roman" pitchFamily="18" charset="0"/>
                <a:cs typeface="Times New Roman" pitchFamily="18" charset="0"/>
              </a:rPr>
              <a:t>RLC  parallel circuit:  </a:t>
            </a:r>
          </a:p>
          <a:p>
            <a:pPr indent="0" algn="just">
              <a:lnSpc>
                <a:spcPct val="50000"/>
              </a:lnSpc>
              <a:spcBef>
                <a:spcPts val="0"/>
              </a:spcBef>
              <a:buClr>
                <a:srgbClr val="C00000"/>
              </a:buClr>
              <a:buNone/>
            </a:pPr>
            <a:r>
              <a:rPr lang="en-US" sz="2800" b="1" dirty="0" smtClean="0">
                <a:solidFill>
                  <a:srgbClr val="000066"/>
                </a:solidFill>
                <a:latin typeface="Times New Roman" pitchFamily="18" charset="0"/>
                <a:cs typeface="Times New Roman" pitchFamily="18" charset="0"/>
              </a:rPr>
              <a:t> </a:t>
            </a:r>
          </a:p>
          <a:p>
            <a:pPr marL="514350" indent="-342900" algn="just">
              <a:lnSpc>
                <a:spcPct val="150000"/>
              </a:lnSpc>
              <a:spcBef>
                <a:spcPts val="0"/>
              </a:spcBef>
              <a:buClr>
                <a:srgbClr val="C00000"/>
              </a:buClr>
              <a:buFont typeface="Wingdings" panose="05000000000000000000" pitchFamily="2" charset="2"/>
              <a:buChar char="Ø"/>
            </a:pPr>
            <a:r>
              <a:rPr lang="en-US" sz="2200" b="1" dirty="0" smtClean="0">
                <a:latin typeface="Times New Roman" pitchFamily="18" charset="0"/>
                <a:cs typeface="Times New Roman" pitchFamily="18" charset="0"/>
              </a:rPr>
              <a:t>Current in the resistive branch </a:t>
            </a:r>
          </a:p>
          <a:p>
            <a:pPr indent="0" algn="just">
              <a:lnSpc>
                <a:spcPct val="100000"/>
              </a:lnSpc>
              <a:spcBef>
                <a:spcPts val="0"/>
              </a:spcBef>
              <a:buClr>
                <a:srgbClr val="C00000"/>
              </a:buClr>
              <a:buNone/>
            </a:pPr>
            <a:endParaRPr lang="en-US" sz="2200" b="1" dirty="0">
              <a:latin typeface="Times New Roman" pitchFamily="18" charset="0"/>
              <a:cs typeface="Times New Roman" pitchFamily="18" charset="0"/>
            </a:endParaRPr>
          </a:p>
          <a:p>
            <a:pPr marL="514350" indent="-342900" algn="just">
              <a:lnSpc>
                <a:spcPct val="150000"/>
              </a:lnSpc>
              <a:spcBef>
                <a:spcPts val="0"/>
              </a:spcBef>
              <a:buClr>
                <a:srgbClr val="C00000"/>
              </a:buClr>
              <a:buFont typeface="Wingdings" panose="05000000000000000000" pitchFamily="2" charset="2"/>
              <a:buChar char="Ø"/>
            </a:pPr>
            <a:r>
              <a:rPr lang="en-US" sz="2200" b="1" dirty="0" smtClean="0">
                <a:latin typeface="Times New Roman" pitchFamily="18" charset="0"/>
                <a:cs typeface="Times New Roman" pitchFamily="18" charset="0"/>
              </a:rPr>
              <a:t>Current in the inductive and capacitive branch</a:t>
            </a:r>
          </a:p>
          <a:p>
            <a:pPr marL="514350" indent="-342900" algn="just">
              <a:lnSpc>
                <a:spcPct val="50000"/>
              </a:lnSpc>
              <a:spcBef>
                <a:spcPts val="0"/>
              </a:spcBef>
              <a:buClr>
                <a:srgbClr val="C00000"/>
              </a:buClr>
              <a:buFont typeface="Wingdings" panose="05000000000000000000" pitchFamily="2" charset="2"/>
              <a:buChar char="Ø"/>
            </a:pPr>
            <a:endParaRPr lang="en-US" sz="2200" b="1" dirty="0" smtClean="0">
              <a:latin typeface="Times New Roman" pitchFamily="18" charset="0"/>
              <a:cs typeface="Times New Roman" pitchFamily="18" charset="0"/>
            </a:endParaRPr>
          </a:p>
          <a:p>
            <a:pPr marL="514350" indent="-342900" algn="just">
              <a:lnSpc>
                <a:spcPct val="150000"/>
              </a:lnSpc>
              <a:spcBef>
                <a:spcPts val="0"/>
              </a:spcBef>
              <a:buClr>
                <a:srgbClr val="C00000"/>
              </a:buClr>
              <a:buFont typeface="Wingdings" panose="05000000000000000000" pitchFamily="2" charset="2"/>
              <a:buChar char="Ø"/>
            </a:pPr>
            <a:endParaRPr lang="en-US" sz="2200" b="1" dirty="0" smtClean="0">
              <a:latin typeface="Times New Roman" pitchFamily="18" charset="0"/>
              <a:cs typeface="Times New Roman" pitchFamily="18" charset="0"/>
            </a:endParaRPr>
          </a:p>
          <a:p>
            <a:pPr marL="514350" indent="-342900" algn="just">
              <a:lnSpc>
                <a:spcPct val="150000"/>
              </a:lnSpc>
              <a:spcBef>
                <a:spcPts val="0"/>
              </a:spcBef>
              <a:buClr>
                <a:srgbClr val="C00000"/>
              </a:buClr>
              <a:buFont typeface="Wingdings" panose="05000000000000000000" pitchFamily="2" charset="2"/>
              <a:buChar char="Ø"/>
            </a:pPr>
            <a:endParaRPr lang="en-US" sz="2200" b="1" dirty="0" smtClean="0">
              <a:latin typeface="Times New Roman" pitchFamily="18" charset="0"/>
              <a:cs typeface="Times New Roman" pitchFamily="18" charset="0"/>
            </a:endParaRPr>
          </a:p>
          <a:p>
            <a:pPr indent="0" algn="just">
              <a:lnSpc>
                <a:spcPct val="50000"/>
              </a:lnSpc>
              <a:spcBef>
                <a:spcPts val="0"/>
              </a:spcBef>
              <a:buClr>
                <a:srgbClr val="C00000"/>
              </a:buClr>
              <a:buNone/>
            </a:pPr>
            <a:endParaRPr lang="en-US" sz="2200" b="1" dirty="0" smtClean="0">
              <a:latin typeface="Times New Roman" pitchFamily="18" charset="0"/>
              <a:cs typeface="Times New Roman" pitchFamily="18" charset="0"/>
            </a:endParaRPr>
          </a:p>
          <a:p>
            <a:pPr marL="514350" indent="-342900" algn="just">
              <a:lnSpc>
                <a:spcPct val="150000"/>
              </a:lnSpc>
              <a:spcBef>
                <a:spcPts val="0"/>
              </a:spcBef>
              <a:buClr>
                <a:srgbClr val="C00000"/>
              </a:buClr>
              <a:buFont typeface="Wingdings" panose="05000000000000000000" pitchFamily="2" charset="2"/>
              <a:buChar char="Ø"/>
            </a:pPr>
            <a:r>
              <a:rPr lang="en-US" sz="2200" b="1" dirty="0" smtClean="0">
                <a:latin typeface="Times New Roman" pitchFamily="18" charset="0"/>
                <a:cs typeface="Times New Roman" pitchFamily="18" charset="0"/>
              </a:rPr>
              <a:t>Total current in RL parallel circuit is</a:t>
            </a:r>
          </a:p>
          <a:p>
            <a:pPr marL="514350" indent="-342900" algn="just">
              <a:lnSpc>
                <a:spcPct val="150000"/>
              </a:lnSpc>
              <a:spcBef>
                <a:spcPts val="0"/>
              </a:spcBef>
              <a:buClr>
                <a:srgbClr val="C00000"/>
              </a:buClr>
              <a:buFont typeface="Wingdings" panose="05000000000000000000" pitchFamily="2" charset="2"/>
              <a:buChar char="Ø"/>
            </a:pPr>
            <a:endParaRPr lang="en-US" sz="2200" b="1" dirty="0" smtClean="0">
              <a:latin typeface="Times New Roman" pitchFamily="18" charset="0"/>
              <a:cs typeface="Times New Roman" pitchFamily="18" charset="0"/>
            </a:endParaRPr>
          </a:p>
          <a:p>
            <a:pPr indent="0" algn="just">
              <a:lnSpc>
                <a:spcPct val="150000"/>
              </a:lnSpc>
              <a:spcBef>
                <a:spcPts val="0"/>
              </a:spcBef>
              <a:buClr>
                <a:srgbClr val="C00000"/>
              </a:buClr>
              <a:buNone/>
            </a:pPr>
            <a:endParaRPr lang="en-US" sz="2200" b="1" dirty="0">
              <a:latin typeface="Times New Roman" pitchFamily="18" charset="0"/>
              <a:cs typeface="Times New Roman" pitchFamily="18" charset="0"/>
            </a:endParaRPr>
          </a:p>
          <a:p>
            <a:pPr marL="514350" indent="-342900" algn="just">
              <a:lnSpc>
                <a:spcPct val="150000"/>
              </a:lnSpc>
              <a:spcBef>
                <a:spcPts val="0"/>
              </a:spcBef>
              <a:buClr>
                <a:srgbClr val="C00000"/>
              </a:buClr>
              <a:buFont typeface="Wingdings" panose="05000000000000000000" pitchFamily="2" charset="2"/>
              <a:buChar char="Ø"/>
            </a:pPr>
            <a:r>
              <a:rPr lang="en-US" sz="2200" b="1" dirty="0" smtClean="0">
                <a:latin typeface="Times New Roman" pitchFamily="18" charset="0"/>
                <a:cs typeface="Times New Roman" pitchFamily="18" charset="0"/>
              </a:rPr>
              <a:t>Impedance of the circuit   </a:t>
            </a:r>
          </a:p>
          <a:p>
            <a:pPr indent="0" algn="just">
              <a:lnSpc>
                <a:spcPct val="114000"/>
              </a:lnSpc>
              <a:spcBef>
                <a:spcPts val="0"/>
              </a:spcBef>
              <a:buClr>
                <a:srgbClr val="C00000"/>
              </a:buClr>
              <a:buFont typeface="Wingdings" pitchFamily="2" charset="2"/>
              <a:buChar char="Ø"/>
            </a:pPr>
            <a:endParaRPr lang="en-US" sz="2400" b="1" dirty="0">
              <a:latin typeface="Times New Roman" pitchFamily="18" charset="0"/>
              <a:cs typeface="Times New Roman" pitchFamily="18" charset="0"/>
            </a:endParaRPr>
          </a:p>
          <a:p>
            <a:pPr indent="0" algn="just">
              <a:lnSpc>
                <a:spcPct val="114000"/>
              </a:lnSpc>
              <a:spcBef>
                <a:spcPts val="0"/>
              </a:spcBef>
              <a:buClr>
                <a:srgbClr val="C00000"/>
              </a:buClr>
              <a:buNone/>
            </a:pPr>
            <a:r>
              <a:rPr lang="en-US" sz="2400" b="1" dirty="0" smtClean="0">
                <a:latin typeface="Times New Roman" pitchFamily="18" charset="0"/>
                <a:cs typeface="Times New Roman" pitchFamily="18" charset="0"/>
              </a:rPr>
              <a:t>                                                                                </a:t>
            </a:r>
          </a:p>
          <a:p>
            <a:pPr indent="0" algn="just">
              <a:lnSpc>
                <a:spcPct val="114000"/>
              </a:lnSpc>
              <a:spcBef>
                <a:spcPts val="0"/>
              </a:spcBef>
              <a:buClr>
                <a:srgbClr val="C00000"/>
              </a:buClr>
              <a:buFont typeface="Wingdings" pitchFamily="2" charset="2"/>
              <a:buChar char="Ø"/>
            </a:pPr>
            <a:endParaRPr lang="en-US" sz="2400" b="1" dirty="0" smtClean="0">
              <a:latin typeface="Times New Roman" pitchFamily="18" charset="0"/>
              <a:cs typeface="Times New Roman" pitchFamily="18" charset="0"/>
            </a:endParaRPr>
          </a:p>
          <a:p>
            <a:pPr indent="0" algn="just">
              <a:lnSpc>
                <a:spcPct val="114000"/>
              </a:lnSpc>
              <a:spcBef>
                <a:spcPts val="0"/>
              </a:spcBef>
              <a:buClr>
                <a:srgbClr val="C00000"/>
              </a:buClr>
              <a:buFont typeface="Wingdings" pitchFamily="2" charset="2"/>
              <a:buChar char="Ø"/>
            </a:pPr>
            <a:endParaRPr lang="en-US" sz="2400" b="1" dirty="0" smtClean="0">
              <a:latin typeface="Times New Roman" pitchFamily="18" charset="0"/>
              <a:cs typeface="Times New Roman" pitchFamily="18" charset="0"/>
            </a:endParaRPr>
          </a:p>
          <a:p>
            <a:pPr indent="0" algn="just">
              <a:lnSpc>
                <a:spcPct val="114000"/>
              </a:lnSpc>
              <a:spcBef>
                <a:spcPts val="0"/>
              </a:spcBef>
              <a:buClr>
                <a:srgbClr val="C00000"/>
              </a:buClr>
              <a:buFont typeface="Wingdings" pitchFamily="2" charset="2"/>
              <a:buChar char="Ø"/>
            </a:pPr>
            <a:endParaRPr lang="en-US" sz="2400" b="1" dirty="0" smtClean="0">
              <a:latin typeface="Times New Roman" pitchFamily="18" charset="0"/>
              <a:cs typeface="Times New Roman" pitchFamily="18" charset="0"/>
            </a:endParaRPr>
          </a:p>
          <a:p>
            <a:pPr indent="0" algn="just">
              <a:lnSpc>
                <a:spcPct val="114000"/>
              </a:lnSpc>
              <a:spcBef>
                <a:spcPts val="0"/>
              </a:spcBef>
              <a:buClr>
                <a:srgbClr val="C00000"/>
              </a:buClr>
              <a:buFont typeface="Wingdings" pitchFamily="2" charset="2"/>
              <a:buChar char="Ø"/>
            </a:pPr>
            <a:endParaRPr lang="en-US" sz="2400" b="1" dirty="0" smtClean="0">
              <a:latin typeface="Times New Roman" pitchFamily="18" charset="0"/>
              <a:cs typeface="Times New Roman" pitchFamily="18" charset="0"/>
            </a:endParaRPr>
          </a:p>
          <a:p>
            <a:pPr indent="0" algn="just">
              <a:lnSpc>
                <a:spcPct val="114000"/>
              </a:lnSpc>
              <a:spcBef>
                <a:spcPts val="0"/>
              </a:spcBef>
              <a:buClr>
                <a:srgbClr val="C00000"/>
              </a:buClr>
              <a:buFont typeface="Wingdings" pitchFamily="2" charset="2"/>
              <a:buChar char="Ø"/>
            </a:pPr>
            <a:endParaRPr lang="en-US" sz="2400" b="1" dirty="0" smtClean="0">
              <a:latin typeface="Times New Roman" pitchFamily="18" charset="0"/>
              <a:cs typeface="Times New Roman" pitchFamily="18" charset="0"/>
            </a:endParaRPr>
          </a:p>
          <a:p>
            <a:pPr indent="0" algn="just">
              <a:lnSpc>
                <a:spcPct val="114000"/>
              </a:lnSpc>
              <a:spcBef>
                <a:spcPts val="0"/>
              </a:spcBef>
              <a:buClr>
                <a:srgbClr val="C00000"/>
              </a:buClr>
              <a:buFont typeface="Wingdings" pitchFamily="2" charset="2"/>
              <a:buChar char="Ø"/>
            </a:pPr>
            <a:endParaRPr lang="en-US" sz="2400" b="1" dirty="0" smtClean="0">
              <a:latin typeface="Times New Roman" pitchFamily="18" charset="0"/>
              <a:cs typeface="Times New Roman" pitchFamily="18" charset="0"/>
            </a:endParaRPr>
          </a:p>
          <a:p>
            <a:pPr indent="0" algn="just">
              <a:lnSpc>
                <a:spcPct val="114000"/>
              </a:lnSpc>
              <a:spcBef>
                <a:spcPts val="0"/>
              </a:spcBef>
              <a:buClr>
                <a:srgbClr val="C00000"/>
              </a:buClr>
              <a:buFont typeface="Wingdings" pitchFamily="2" charset="2"/>
              <a:buChar char="Ø"/>
            </a:pPr>
            <a:endParaRPr lang="en-US" sz="2400" b="1" dirty="0" smtClean="0">
              <a:latin typeface="Times New Roman" pitchFamily="18" charset="0"/>
              <a:cs typeface="Times New Roman" pitchFamily="18" charset="0"/>
            </a:endParaRPr>
          </a:p>
          <a:p>
            <a:pPr marL="514350" indent="-514350" algn="just">
              <a:lnSpc>
                <a:spcPct val="114000"/>
              </a:lnSpc>
              <a:spcBef>
                <a:spcPts val="0"/>
              </a:spcBef>
              <a:buClr>
                <a:srgbClr val="C00000"/>
              </a:buClr>
              <a:buNone/>
            </a:pPr>
            <a:r>
              <a:rPr lang="en-US" sz="2400" b="1" dirty="0" smtClean="0">
                <a:latin typeface="Times New Roman" pitchFamily="18" charset="0"/>
                <a:cs typeface="Times New Roman" pitchFamily="18" charset="0"/>
              </a:rPr>
              <a:t>	</a:t>
            </a:r>
          </a:p>
        </p:txBody>
      </p:sp>
      <p:graphicFrame>
        <p:nvGraphicFramePr>
          <p:cNvPr id="6" name="Object 5"/>
          <p:cNvGraphicFramePr>
            <a:graphicFrameLocks noChangeAspect="1"/>
          </p:cNvGraphicFramePr>
          <p:nvPr>
            <p:extLst>
              <p:ext uri="{D42A27DB-BD31-4B8C-83A1-F6EECF244321}">
                <p14:modId xmlns="" xmlns:p14="http://schemas.microsoft.com/office/powerpoint/2010/main" val="4143209876"/>
              </p:ext>
            </p:extLst>
          </p:nvPr>
        </p:nvGraphicFramePr>
        <p:xfrm>
          <a:off x="5105400" y="1143000"/>
          <a:ext cx="1452562" cy="838200"/>
        </p:xfrm>
        <a:graphic>
          <a:graphicData uri="http://schemas.openxmlformats.org/presentationml/2006/ole">
            <p:oleObj spid="_x0000_s213222" name="Equation" r:id="rId3" imgW="495085" imgH="393529" progId="Equation.3">
              <p:embed/>
            </p:oleObj>
          </a:graphicData>
        </a:graphic>
      </p:graphicFrame>
      <p:graphicFrame>
        <p:nvGraphicFramePr>
          <p:cNvPr id="7" name="Object 6"/>
          <p:cNvGraphicFramePr>
            <a:graphicFrameLocks noChangeAspect="1"/>
          </p:cNvGraphicFramePr>
          <p:nvPr>
            <p:extLst>
              <p:ext uri="{D42A27DB-BD31-4B8C-83A1-F6EECF244321}">
                <p14:modId xmlns="" xmlns:p14="http://schemas.microsoft.com/office/powerpoint/2010/main" val="3575464570"/>
              </p:ext>
            </p:extLst>
          </p:nvPr>
        </p:nvGraphicFramePr>
        <p:xfrm>
          <a:off x="2286000" y="2895600"/>
          <a:ext cx="4342159" cy="914400"/>
        </p:xfrm>
        <a:graphic>
          <a:graphicData uri="http://schemas.openxmlformats.org/presentationml/2006/ole">
            <p:oleObj spid="_x0000_s213223" name="Equation" r:id="rId4" imgW="1244600" imgH="431800" progId="Equation.3">
              <p:embed/>
            </p:oleObj>
          </a:graphicData>
        </a:graphic>
      </p:graphicFrame>
      <p:graphicFrame>
        <p:nvGraphicFramePr>
          <p:cNvPr id="8" name="Object 7"/>
          <p:cNvGraphicFramePr>
            <a:graphicFrameLocks noChangeAspect="1"/>
          </p:cNvGraphicFramePr>
          <p:nvPr>
            <p:extLst>
              <p:ext uri="{D42A27DB-BD31-4B8C-83A1-F6EECF244321}">
                <p14:modId xmlns="" xmlns:p14="http://schemas.microsoft.com/office/powerpoint/2010/main" val="2931738620"/>
              </p:ext>
            </p:extLst>
          </p:nvPr>
        </p:nvGraphicFramePr>
        <p:xfrm>
          <a:off x="4114800" y="4495800"/>
          <a:ext cx="3262949" cy="745545"/>
        </p:xfrm>
        <a:graphic>
          <a:graphicData uri="http://schemas.openxmlformats.org/presentationml/2006/ole">
            <p:oleObj spid="_x0000_s213224" name="Equation" r:id="rId5" imgW="1307532" imgH="304668" progId="Equation.3">
              <p:embed/>
            </p:oleObj>
          </a:graphicData>
        </a:graphic>
      </p:graphicFrame>
      <p:graphicFrame>
        <p:nvGraphicFramePr>
          <p:cNvPr id="9" name="Object 8"/>
          <p:cNvGraphicFramePr>
            <a:graphicFrameLocks noChangeAspect="1"/>
          </p:cNvGraphicFramePr>
          <p:nvPr>
            <p:extLst>
              <p:ext uri="{D42A27DB-BD31-4B8C-83A1-F6EECF244321}">
                <p14:modId xmlns="" xmlns:p14="http://schemas.microsoft.com/office/powerpoint/2010/main" val="103090643"/>
              </p:ext>
            </p:extLst>
          </p:nvPr>
        </p:nvGraphicFramePr>
        <p:xfrm>
          <a:off x="4237149" y="5411898"/>
          <a:ext cx="1377950" cy="912702"/>
        </p:xfrm>
        <a:graphic>
          <a:graphicData uri="http://schemas.openxmlformats.org/presentationml/2006/ole">
            <p:oleObj spid="_x0000_s213225" name="Equation" r:id="rId6" imgW="469696" imgH="431613" progId="Equation.3">
              <p:embed/>
            </p:oleObj>
          </a:graphicData>
        </a:graphic>
      </p:graphicFrame>
    </p:spTree>
    <p:extLst>
      <p:ext uri="{BB962C8B-B14F-4D97-AF65-F5344CB8AC3E}">
        <p14:creationId xmlns="" xmlns:p14="http://schemas.microsoft.com/office/powerpoint/2010/main" val="294529298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515712E1-7156-41BD-B554-C6FA83B2F84E}" type="slidenum">
              <a:rPr lang="en-US" smtClean="0"/>
              <a:pPr>
                <a:defRPr/>
              </a:pPr>
              <a:t>41</a:t>
            </a:fld>
            <a:endParaRPr lang="en-US"/>
          </a:p>
        </p:txBody>
      </p:sp>
      <p:sp>
        <p:nvSpPr>
          <p:cNvPr id="5" name="Content Placeholder 4"/>
          <p:cNvSpPr>
            <a:spLocks noGrp="1"/>
          </p:cNvSpPr>
          <p:nvPr>
            <p:ph idx="1"/>
          </p:nvPr>
        </p:nvSpPr>
        <p:spPr>
          <a:xfrm>
            <a:off x="457200" y="457200"/>
            <a:ext cx="7848600" cy="5029200"/>
          </a:xfrm>
        </p:spPr>
        <p:txBody>
          <a:bodyPr>
            <a:noAutofit/>
          </a:bodyPr>
          <a:lstStyle/>
          <a:p>
            <a:pPr marL="0" indent="0" algn="ctr">
              <a:lnSpc>
                <a:spcPct val="20000"/>
              </a:lnSpc>
              <a:spcBef>
                <a:spcPts val="0"/>
              </a:spcBef>
              <a:spcAft>
                <a:spcPts val="1200"/>
              </a:spcAft>
              <a:buClr>
                <a:srgbClr val="C00000"/>
              </a:buClr>
              <a:buNone/>
            </a:pPr>
            <a:endParaRPr lang="en-US" sz="3200" b="1" dirty="0" smtClean="0">
              <a:solidFill>
                <a:srgbClr val="C00000"/>
              </a:solidFill>
              <a:latin typeface="Times New Roman" pitchFamily="18" charset="0"/>
              <a:cs typeface="Times New Roman" pitchFamily="18" charset="0"/>
            </a:endParaRPr>
          </a:p>
          <a:p>
            <a:pPr marL="0" indent="0" algn="ctr">
              <a:lnSpc>
                <a:spcPct val="114000"/>
              </a:lnSpc>
              <a:spcBef>
                <a:spcPts val="0"/>
              </a:spcBef>
              <a:spcAft>
                <a:spcPts val="1200"/>
              </a:spcAft>
              <a:buClr>
                <a:srgbClr val="C00000"/>
              </a:buClr>
              <a:buNone/>
            </a:pPr>
            <a:r>
              <a:rPr lang="en-US" sz="3200" b="1" dirty="0" smtClean="0">
                <a:solidFill>
                  <a:srgbClr val="C00000"/>
                </a:solidFill>
                <a:latin typeface="Times New Roman" pitchFamily="18" charset="0"/>
                <a:cs typeface="Times New Roman" pitchFamily="18" charset="0"/>
              </a:rPr>
              <a:t>Three Phase Circuits</a:t>
            </a:r>
            <a:endParaRPr lang="en-US" sz="3200" b="1" dirty="0" smtClean="0">
              <a:latin typeface="Times New Roman" panose="02020603050405020304" pitchFamily="18" charset="0"/>
              <a:cs typeface="Times New Roman" panose="02020603050405020304" pitchFamily="18" charset="0"/>
            </a:endParaRPr>
          </a:p>
          <a:p>
            <a:pPr algn="just">
              <a:lnSpc>
                <a:spcPct val="114000"/>
              </a:lnSpc>
              <a:spcBef>
                <a:spcPts val="0"/>
              </a:spcBef>
              <a:buClr>
                <a:srgbClr val="C00000"/>
              </a:buClr>
              <a:buFont typeface="Wingdings" pitchFamily="2" charset="2"/>
              <a:buChar char="Ø"/>
            </a:pPr>
            <a:r>
              <a:rPr lang="en-US" sz="2200" b="1" dirty="0" smtClean="0">
                <a:latin typeface="Times New Roman" pitchFamily="18" charset="0"/>
                <a:cs typeface="Times New Roman" pitchFamily="18" charset="0"/>
              </a:rPr>
              <a:t>There are two types of system available in electric circuit, single phase and three phase system.</a:t>
            </a:r>
          </a:p>
          <a:p>
            <a:pPr algn="just">
              <a:lnSpc>
                <a:spcPct val="114000"/>
              </a:lnSpc>
              <a:spcBef>
                <a:spcPts val="0"/>
              </a:spcBef>
              <a:buClr>
                <a:srgbClr val="C00000"/>
              </a:buClr>
              <a:buFont typeface="Wingdings" pitchFamily="2" charset="2"/>
              <a:buChar char="Ø"/>
            </a:pPr>
            <a:endParaRPr lang="en-US" sz="2200" b="1" dirty="0" smtClean="0">
              <a:latin typeface="Times New Roman" pitchFamily="18" charset="0"/>
              <a:cs typeface="Times New Roman" pitchFamily="18" charset="0"/>
            </a:endParaRPr>
          </a:p>
          <a:p>
            <a:pPr algn="just">
              <a:lnSpc>
                <a:spcPct val="114000"/>
              </a:lnSpc>
              <a:spcBef>
                <a:spcPts val="0"/>
              </a:spcBef>
              <a:buClr>
                <a:srgbClr val="C00000"/>
              </a:buClr>
              <a:buFont typeface="Wingdings" pitchFamily="2" charset="2"/>
              <a:buChar char="Ø"/>
            </a:pPr>
            <a:r>
              <a:rPr lang="en-US" sz="2200" b="1" dirty="0" smtClean="0">
                <a:latin typeface="Times New Roman" pitchFamily="18" charset="0"/>
                <a:cs typeface="Times New Roman" pitchFamily="18" charset="0"/>
              </a:rPr>
              <a:t>In single phase circuit, there will be only one phase, </a:t>
            </a:r>
            <a:r>
              <a:rPr lang="en-US" sz="2200" b="1" dirty="0" err="1" smtClean="0">
                <a:latin typeface="Times New Roman" pitchFamily="18" charset="0"/>
                <a:cs typeface="Times New Roman" pitchFamily="18" charset="0"/>
              </a:rPr>
              <a:t>i.e</a:t>
            </a:r>
            <a:r>
              <a:rPr lang="en-US" sz="2200" b="1" dirty="0" smtClean="0">
                <a:latin typeface="Times New Roman" pitchFamily="18" charset="0"/>
                <a:cs typeface="Times New Roman" pitchFamily="18" charset="0"/>
              </a:rPr>
              <a:t> the current will flow through only one wire and there will be one return path called neutral line to complete the circuit.</a:t>
            </a:r>
          </a:p>
          <a:p>
            <a:pPr algn="just">
              <a:lnSpc>
                <a:spcPct val="114000"/>
              </a:lnSpc>
              <a:spcBef>
                <a:spcPts val="0"/>
              </a:spcBef>
              <a:buClr>
                <a:srgbClr val="C00000"/>
              </a:buClr>
              <a:buFont typeface="Wingdings" pitchFamily="2" charset="2"/>
              <a:buChar char="Ø"/>
            </a:pPr>
            <a:endParaRPr lang="en-US" sz="2200" b="1" dirty="0" smtClean="0">
              <a:latin typeface="Times New Roman" pitchFamily="18" charset="0"/>
              <a:cs typeface="Times New Roman" pitchFamily="18" charset="0"/>
            </a:endParaRPr>
          </a:p>
          <a:p>
            <a:pPr algn="just">
              <a:lnSpc>
                <a:spcPct val="114000"/>
              </a:lnSpc>
              <a:spcBef>
                <a:spcPts val="0"/>
              </a:spcBef>
              <a:buClr>
                <a:srgbClr val="C00000"/>
              </a:buClr>
              <a:buFont typeface="Wingdings" pitchFamily="2" charset="2"/>
              <a:buChar char="Ø"/>
            </a:pPr>
            <a:r>
              <a:rPr lang="en-US" sz="2200" b="1" dirty="0" smtClean="0">
                <a:latin typeface="Times New Roman" pitchFamily="18" charset="0"/>
                <a:cs typeface="Times New Roman" pitchFamily="18" charset="0"/>
              </a:rPr>
              <a:t>Three phase circuit is the poly-phase system where three phases are send together from the generator to the load. </a:t>
            </a:r>
          </a:p>
          <a:p>
            <a:pPr algn="just">
              <a:lnSpc>
                <a:spcPct val="114000"/>
              </a:lnSpc>
              <a:spcBef>
                <a:spcPts val="0"/>
              </a:spcBef>
              <a:buClr>
                <a:srgbClr val="C00000"/>
              </a:buClr>
              <a:buFont typeface="Wingdings" pitchFamily="2" charset="2"/>
              <a:buChar char="Ø"/>
            </a:pPr>
            <a:endParaRPr lang="en-US" sz="2200" b="1" dirty="0" smtClean="0">
              <a:latin typeface="Times New Roman" pitchFamily="18" charset="0"/>
              <a:cs typeface="Times New Roman" pitchFamily="18" charset="0"/>
            </a:endParaRPr>
          </a:p>
          <a:p>
            <a:pPr algn="just">
              <a:lnSpc>
                <a:spcPct val="114000"/>
              </a:lnSpc>
              <a:spcBef>
                <a:spcPts val="0"/>
              </a:spcBef>
              <a:buClr>
                <a:srgbClr val="C00000"/>
              </a:buClr>
              <a:buFont typeface="Wingdings" pitchFamily="2" charset="2"/>
              <a:buChar char="Ø"/>
            </a:pPr>
            <a:r>
              <a:rPr lang="en-US" sz="2200" b="1" dirty="0" smtClean="0">
                <a:latin typeface="Times New Roman" pitchFamily="18" charset="0"/>
                <a:cs typeface="Times New Roman" pitchFamily="18" charset="0"/>
              </a:rPr>
              <a:t>Each phase are having a phase difference of 120</a:t>
            </a:r>
            <a:r>
              <a:rPr lang="en-US" sz="2200" b="1" baseline="30000" dirty="0" smtClean="0">
                <a:latin typeface="Times New Roman" pitchFamily="18" charset="0"/>
                <a:cs typeface="Times New Roman" pitchFamily="18" charset="0"/>
              </a:rPr>
              <a:t>o</a:t>
            </a:r>
            <a:r>
              <a:rPr lang="en-US" sz="2200" b="1" dirty="0" smtClean="0">
                <a:latin typeface="Times New Roman" pitchFamily="18" charset="0"/>
                <a:cs typeface="Times New Roman" pitchFamily="18" charset="0"/>
              </a:rPr>
              <a:t>, </a:t>
            </a:r>
            <a:r>
              <a:rPr lang="en-US" sz="2200" b="1" dirty="0" err="1" smtClean="0">
                <a:latin typeface="Times New Roman" pitchFamily="18" charset="0"/>
                <a:cs typeface="Times New Roman" pitchFamily="18" charset="0"/>
              </a:rPr>
              <a:t>i.e</a:t>
            </a:r>
            <a:r>
              <a:rPr lang="en-US" sz="2200" b="1" dirty="0" smtClean="0">
                <a:latin typeface="Times New Roman" pitchFamily="18" charset="0"/>
                <a:cs typeface="Times New Roman" pitchFamily="18" charset="0"/>
              </a:rPr>
              <a:t> 120</a:t>
            </a:r>
            <a:r>
              <a:rPr lang="en-US" sz="2200" b="1" baseline="30000" dirty="0" smtClean="0">
                <a:latin typeface="Times New Roman" pitchFamily="18" charset="0"/>
                <a:cs typeface="Times New Roman" pitchFamily="18" charset="0"/>
              </a:rPr>
              <a:t>o</a:t>
            </a:r>
            <a:r>
              <a:rPr lang="en-US" sz="2200" b="1" dirty="0" smtClean="0">
                <a:latin typeface="Times New Roman" pitchFamily="18" charset="0"/>
                <a:cs typeface="Times New Roman" pitchFamily="18" charset="0"/>
              </a:rPr>
              <a:t> angle electrically. </a:t>
            </a:r>
          </a:p>
          <a:p>
            <a:pPr algn="just">
              <a:lnSpc>
                <a:spcPct val="114000"/>
              </a:lnSpc>
              <a:spcBef>
                <a:spcPts val="0"/>
              </a:spcBef>
              <a:buClr>
                <a:srgbClr val="C00000"/>
              </a:buClr>
              <a:buFont typeface="Wingdings" pitchFamily="2" charset="2"/>
              <a:buChar char="Ø"/>
            </a:pPr>
            <a:endParaRPr lang="en-US" sz="2400" b="1" dirty="0" smtClean="0">
              <a:latin typeface="Times New Roman" pitchFamily="18" charset="0"/>
              <a:cs typeface="Times New Roman" pitchFamily="18" charset="0"/>
            </a:endParaRPr>
          </a:p>
          <a:p>
            <a:pPr algn="just">
              <a:lnSpc>
                <a:spcPct val="114000"/>
              </a:lnSpc>
              <a:spcBef>
                <a:spcPts val="0"/>
              </a:spcBef>
              <a:buClr>
                <a:srgbClr val="C00000"/>
              </a:buClr>
              <a:buFont typeface="Wingdings" pitchFamily="2" charset="2"/>
              <a:buChar char="Ø"/>
            </a:pPr>
            <a:endParaRPr lang="en-US" sz="2400" b="1" dirty="0" smtClean="0">
              <a:latin typeface="Times New Roman" pitchFamily="18" charset="0"/>
              <a:cs typeface="Times New Roman" pitchFamily="18" charset="0"/>
            </a:endParaRPr>
          </a:p>
        </p:txBody>
      </p:sp>
    </p:spTree>
    <p:extLst>
      <p:ext uri="{BB962C8B-B14F-4D97-AF65-F5344CB8AC3E}">
        <p14:creationId xmlns="" xmlns:p14="http://schemas.microsoft.com/office/powerpoint/2010/main" val="394835528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515712E1-7156-41BD-B554-C6FA83B2F84E}" type="slidenum">
              <a:rPr lang="en-US" smtClean="0"/>
              <a:pPr>
                <a:defRPr/>
              </a:pPr>
              <a:t>42</a:t>
            </a:fld>
            <a:endParaRPr lang="en-US"/>
          </a:p>
        </p:txBody>
      </p:sp>
      <p:sp>
        <p:nvSpPr>
          <p:cNvPr id="5" name="Content Placeholder 4"/>
          <p:cNvSpPr>
            <a:spLocks noGrp="1"/>
          </p:cNvSpPr>
          <p:nvPr>
            <p:ph idx="1"/>
          </p:nvPr>
        </p:nvSpPr>
        <p:spPr>
          <a:xfrm>
            <a:off x="381000" y="533400"/>
            <a:ext cx="7924800" cy="5029200"/>
          </a:xfrm>
        </p:spPr>
        <p:txBody>
          <a:bodyPr>
            <a:noAutofit/>
          </a:bodyPr>
          <a:lstStyle/>
          <a:p>
            <a:pPr algn="just">
              <a:lnSpc>
                <a:spcPct val="114000"/>
              </a:lnSpc>
              <a:spcBef>
                <a:spcPts val="0"/>
              </a:spcBef>
              <a:spcAft>
                <a:spcPts val="1200"/>
              </a:spcAft>
              <a:buClr>
                <a:srgbClr val="C00000"/>
              </a:buClr>
              <a:buNone/>
            </a:pPr>
            <a:r>
              <a:rPr lang="en-US" sz="2800" b="1" dirty="0" smtClean="0">
                <a:solidFill>
                  <a:srgbClr val="000066"/>
                </a:solidFill>
                <a:latin typeface="Times New Roman" pitchFamily="18" charset="0"/>
                <a:cs typeface="Times New Roman" pitchFamily="18" charset="0"/>
              </a:rPr>
              <a:t>Advantages: </a:t>
            </a:r>
          </a:p>
          <a:p>
            <a:pPr algn="just">
              <a:lnSpc>
                <a:spcPct val="114000"/>
              </a:lnSpc>
              <a:spcBef>
                <a:spcPts val="0"/>
              </a:spcBef>
              <a:buClr>
                <a:srgbClr val="C00000"/>
              </a:buClr>
              <a:buFont typeface="Wingdings" pitchFamily="2" charset="2"/>
              <a:buChar char="Ø"/>
            </a:pPr>
            <a:r>
              <a:rPr lang="en-US" sz="2200" b="1" dirty="0" smtClean="0">
                <a:latin typeface="Times New Roman" pitchFamily="18" charset="0"/>
                <a:cs typeface="Times New Roman" pitchFamily="18" charset="0"/>
              </a:rPr>
              <a:t>The power generated by the same machine increases 41 percent from single phase to two-phase, and the increase in the power is 50 percent from single phase to three phase, beyond three phase maximum increase is 5 percent. </a:t>
            </a:r>
          </a:p>
          <a:p>
            <a:pPr algn="just">
              <a:lnSpc>
                <a:spcPct val="114000"/>
              </a:lnSpc>
              <a:spcBef>
                <a:spcPts val="0"/>
              </a:spcBef>
              <a:buClr>
                <a:srgbClr val="C00000"/>
              </a:buClr>
              <a:buFont typeface="Wingdings" pitchFamily="2" charset="2"/>
              <a:buChar char="Ø"/>
            </a:pPr>
            <a:endParaRPr lang="en-US" sz="2200" b="1" dirty="0" smtClean="0">
              <a:latin typeface="Times New Roman" pitchFamily="18" charset="0"/>
              <a:cs typeface="Times New Roman" pitchFamily="18" charset="0"/>
            </a:endParaRPr>
          </a:p>
          <a:p>
            <a:pPr algn="just">
              <a:lnSpc>
                <a:spcPct val="114000"/>
              </a:lnSpc>
              <a:spcBef>
                <a:spcPts val="0"/>
              </a:spcBef>
              <a:buClr>
                <a:srgbClr val="C00000"/>
              </a:buClr>
              <a:buFont typeface="Wingdings" pitchFamily="2" charset="2"/>
              <a:buChar char="Ø"/>
            </a:pPr>
            <a:r>
              <a:rPr lang="en-US" sz="2200" b="1" dirty="0" smtClean="0">
                <a:latin typeface="Times New Roman" pitchFamily="18" charset="0"/>
                <a:cs typeface="Times New Roman" pitchFamily="18" charset="0"/>
              </a:rPr>
              <a:t>Three phase system has balanced  system, three phase motors are more easily started than single phase motors. Single phase motors are not self starting, where as three phase motors are self starting.</a:t>
            </a:r>
          </a:p>
          <a:p>
            <a:pPr algn="just">
              <a:lnSpc>
                <a:spcPct val="114000"/>
              </a:lnSpc>
              <a:spcBef>
                <a:spcPts val="0"/>
              </a:spcBef>
              <a:buClr>
                <a:srgbClr val="C00000"/>
              </a:buClr>
              <a:buFont typeface="Wingdings" pitchFamily="2" charset="2"/>
              <a:buChar char="Ø"/>
            </a:pPr>
            <a:endParaRPr lang="en-US" sz="2200" b="1" dirty="0" smtClean="0">
              <a:latin typeface="Times New Roman" pitchFamily="18" charset="0"/>
              <a:cs typeface="Times New Roman" pitchFamily="18" charset="0"/>
            </a:endParaRPr>
          </a:p>
          <a:p>
            <a:pPr algn="just">
              <a:lnSpc>
                <a:spcPct val="114000"/>
              </a:lnSpc>
              <a:spcBef>
                <a:spcPts val="0"/>
              </a:spcBef>
              <a:buClr>
                <a:srgbClr val="C00000"/>
              </a:buClr>
              <a:buFont typeface="Wingdings" pitchFamily="2" charset="2"/>
              <a:buChar char="Ø"/>
            </a:pPr>
            <a:r>
              <a:rPr lang="en-US" sz="2200" b="1" dirty="0" smtClean="0">
                <a:latin typeface="Times New Roman" pitchFamily="18" charset="0"/>
                <a:cs typeface="Times New Roman" pitchFamily="18" charset="0"/>
              </a:rPr>
              <a:t>All three phase machines are superior in performance. Their control equipments are smaller, cheaper, lighter in weight and more efficient.</a:t>
            </a:r>
          </a:p>
          <a:p>
            <a:pPr algn="just">
              <a:lnSpc>
                <a:spcPct val="114000"/>
              </a:lnSpc>
              <a:spcBef>
                <a:spcPts val="0"/>
              </a:spcBef>
              <a:buClr>
                <a:srgbClr val="C00000"/>
              </a:buClr>
              <a:buFont typeface="Wingdings" pitchFamily="2" charset="2"/>
              <a:buChar char="Ø"/>
            </a:pPr>
            <a:endParaRPr lang="en-US" sz="2400" b="1" dirty="0" smtClean="0">
              <a:latin typeface="Times New Roman" pitchFamily="18" charset="0"/>
              <a:cs typeface="Times New Roman" pitchFamily="18" charset="0"/>
            </a:endParaRPr>
          </a:p>
          <a:p>
            <a:pPr algn="just">
              <a:lnSpc>
                <a:spcPct val="114000"/>
              </a:lnSpc>
              <a:spcBef>
                <a:spcPts val="0"/>
              </a:spcBef>
              <a:buClr>
                <a:srgbClr val="C00000"/>
              </a:buClr>
              <a:buFont typeface="Wingdings" pitchFamily="2" charset="2"/>
              <a:buChar char="Ø"/>
            </a:pPr>
            <a:endParaRPr lang="en-US" sz="2400" b="1" dirty="0" smtClean="0">
              <a:latin typeface="Times New Roman" pitchFamily="18" charset="0"/>
              <a:cs typeface="Times New Roman" pitchFamily="18" charset="0"/>
            </a:endParaRPr>
          </a:p>
        </p:txBody>
      </p:sp>
    </p:spTree>
    <p:extLst>
      <p:ext uri="{BB962C8B-B14F-4D97-AF65-F5344CB8AC3E}">
        <p14:creationId xmlns="" xmlns:p14="http://schemas.microsoft.com/office/powerpoint/2010/main" val="394835528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515712E1-7156-41BD-B554-C6FA83B2F84E}" type="slidenum">
              <a:rPr lang="en-US" smtClean="0"/>
              <a:pPr>
                <a:defRPr/>
              </a:pPr>
              <a:t>43</a:t>
            </a:fld>
            <a:endParaRPr lang="en-US"/>
          </a:p>
        </p:txBody>
      </p:sp>
      <p:sp>
        <p:nvSpPr>
          <p:cNvPr id="5" name="Content Placeholder 4"/>
          <p:cNvSpPr>
            <a:spLocks noGrp="1"/>
          </p:cNvSpPr>
          <p:nvPr>
            <p:ph idx="1"/>
          </p:nvPr>
        </p:nvSpPr>
        <p:spPr>
          <a:xfrm>
            <a:off x="533400" y="381000"/>
            <a:ext cx="7924800" cy="5029200"/>
          </a:xfrm>
        </p:spPr>
        <p:txBody>
          <a:bodyPr>
            <a:noAutofit/>
          </a:bodyPr>
          <a:lstStyle/>
          <a:p>
            <a:pPr marL="0" indent="0" algn="ctr">
              <a:lnSpc>
                <a:spcPct val="20000"/>
              </a:lnSpc>
              <a:spcBef>
                <a:spcPts val="0"/>
              </a:spcBef>
              <a:spcAft>
                <a:spcPts val="1200"/>
              </a:spcAft>
              <a:buClr>
                <a:srgbClr val="C00000"/>
              </a:buClr>
              <a:buNone/>
            </a:pPr>
            <a:endParaRPr lang="en-US" sz="3200" b="1" dirty="0" smtClean="0">
              <a:solidFill>
                <a:srgbClr val="C00000"/>
              </a:solidFill>
              <a:latin typeface="Times New Roman" pitchFamily="18" charset="0"/>
              <a:cs typeface="Times New Roman" pitchFamily="18" charset="0"/>
            </a:endParaRPr>
          </a:p>
          <a:p>
            <a:pPr marL="0" indent="0" algn="ctr">
              <a:lnSpc>
                <a:spcPct val="114000"/>
              </a:lnSpc>
              <a:spcBef>
                <a:spcPts val="0"/>
              </a:spcBef>
              <a:spcAft>
                <a:spcPts val="1200"/>
              </a:spcAft>
              <a:buClr>
                <a:srgbClr val="C00000"/>
              </a:buClr>
              <a:buNone/>
            </a:pPr>
            <a:r>
              <a:rPr lang="en-US" sz="3200" b="1" dirty="0" smtClean="0">
                <a:solidFill>
                  <a:srgbClr val="C00000"/>
                </a:solidFill>
                <a:latin typeface="Times New Roman" pitchFamily="18" charset="0"/>
                <a:cs typeface="Times New Roman" pitchFamily="18" charset="0"/>
              </a:rPr>
              <a:t>Generation of three phase voltages</a:t>
            </a:r>
            <a:endParaRPr lang="en-US" sz="3200" b="1" dirty="0" smtClean="0">
              <a:latin typeface="Times New Roman" panose="02020603050405020304" pitchFamily="18" charset="0"/>
              <a:cs typeface="Times New Roman" panose="02020603050405020304" pitchFamily="18" charset="0"/>
            </a:endParaRPr>
          </a:p>
          <a:p>
            <a:pPr algn="just">
              <a:lnSpc>
                <a:spcPct val="114000"/>
              </a:lnSpc>
              <a:spcBef>
                <a:spcPts val="0"/>
              </a:spcBef>
              <a:buClr>
                <a:srgbClr val="C00000"/>
              </a:buClr>
              <a:buFont typeface="Wingdings" pitchFamily="2" charset="2"/>
              <a:buChar char="Ø"/>
            </a:pPr>
            <a:r>
              <a:rPr lang="en-US" sz="2200" b="1" dirty="0" smtClean="0">
                <a:latin typeface="Times New Roman" pitchFamily="18" charset="0"/>
                <a:cs typeface="Times New Roman" pitchFamily="18" charset="0"/>
              </a:rPr>
              <a:t>Three phase voltages can be generated in a stationary armature with rotating filed structure.</a:t>
            </a:r>
          </a:p>
          <a:p>
            <a:pPr algn="just">
              <a:lnSpc>
                <a:spcPct val="114000"/>
              </a:lnSpc>
              <a:spcBef>
                <a:spcPts val="0"/>
              </a:spcBef>
              <a:buClr>
                <a:srgbClr val="C00000"/>
              </a:buClr>
              <a:buFont typeface="Wingdings" pitchFamily="2" charset="2"/>
              <a:buChar char="Ø"/>
            </a:pPr>
            <a:endParaRPr lang="en-US" sz="2400" b="1" dirty="0" smtClean="0">
              <a:latin typeface="Times New Roman" pitchFamily="18" charset="0"/>
              <a:cs typeface="Times New Roman" pitchFamily="18" charset="0"/>
            </a:endParaRPr>
          </a:p>
          <a:p>
            <a:pPr algn="just">
              <a:lnSpc>
                <a:spcPct val="114000"/>
              </a:lnSpc>
              <a:spcBef>
                <a:spcPts val="0"/>
              </a:spcBef>
              <a:buClr>
                <a:srgbClr val="C00000"/>
              </a:buClr>
              <a:buFont typeface="Wingdings" pitchFamily="2" charset="2"/>
              <a:buChar char="Ø"/>
            </a:pPr>
            <a:endParaRPr lang="en-US" sz="2400" b="1" dirty="0" smtClean="0">
              <a:latin typeface="Times New Roman" pitchFamily="18" charset="0"/>
              <a:cs typeface="Times New Roman" pitchFamily="18" charset="0"/>
            </a:endParaRPr>
          </a:p>
          <a:p>
            <a:pPr algn="just">
              <a:lnSpc>
                <a:spcPct val="114000"/>
              </a:lnSpc>
              <a:spcBef>
                <a:spcPts val="0"/>
              </a:spcBef>
              <a:buClr>
                <a:srgbClr val="C00000"/>
              </a:buClr>
              <a:buFont typeface="Wingdings" pitchFamily="2" charset="2"/>
              <a:buChar char="Ø"/>
            </a:pPr>
            <a:endParaRPr lang="en-US" sz="2400" b="1" dirty="0" smtClean="0">
              <a:latin typeface="Times New Roman" pitchFamily="18" charset="0"/>
              <a:cs typeface="Times New Roman" pitchFamily="18" charset="0"/>
            </a:endParaRPr>
          </a:p>
        </p:txBody>
      </p:sp>
      <p:pic>
        <p:nvPicPr>
          <p:cNvPr id="6" name="Picture 5" descr="IMG_20190207_104401.jpg"/>
          <p:cNvPicPr>
            <a:picLocks noChangeAspect="1"/>
          </p:cNvPicPr>
          <p:nvPr/>
        </p:nvPicPr>
        <p:blipFill>
          <a:blip r:embed="rId2" cstate="print"/>
          <a:stretch>
            <a:fillRect/>
          </a:stretch>
        </p:blipFill>
        <p:spPr>
          <a:xfrm>
            <a:off x="609600" y="2362200"/>
            <a:ext cx="7772400" cy="3505200"/>
          </a:xfrm>
          <a:prstGeom prst="rect">
            <a:avLst/>
          </a:prstGeom>
        </p:spPr>
      </p:pic>
    </p:spTree>
    <p:extLst>
      <p:ext uri="{BB962C8B-B14F-4D97-AF65-F5344CB8AC3E}">
        <p14:creationId xmlns="" xmlns:p14="http://schemas.microsoft.com/office/powerpoint/2010/main" val="394835528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515712E1-7156-41BD-B554-C6FA83B2F84E}" type="slidenum">
              <a:rPr lang="en-US" smtClean="0"/>
              <a:pPr>
                <a:defRPr/>
              </a:pPr>
              <a:t>44</a:t>
            </a:fld>
            <a:endParaRPr lang="en-US"/>
          </a:p>
        </p:txBody>
      </p:sp>
      <p:sp>
        <p:nvSpPr>
          <p:cNvPr id="5" name="Content Placeholder 4"/>
          <p:cNvSpPr>
            <a:spLocks noGrp="1"/>
          </p:cNvSpPr>
          <p:nvPr>
            <p:ph idx="1"/>
          </p:nvPr>
        </p:nvSpPr>
        <p:spPr>
          <a:xfrm>
            <a:off x="381000" y="609600"/>
            <a:ext cx="7924800" cy="5029200"/>
          </a:xfrm>
        </p:spPr>
        <p:txBody>
          <a:bodyPr>
            <a:noAutofit/>
          </a:bodyPr>
          <a:lstStyle/>
          <a:p>
            <a:pPr algn="just">
              <a:lnSpc>
                <a:spcPct val="150000"/>
              </a:lnSpc>
              <a:spcBef>
                <a:spcPts val="0"/>
              </a:spcBef>
              <a:spcAft>
                <a:spcPts val="1200"/>
              </a:spcAft>
              <a:buClr>
                <a:srgbClr val="C00000"/>
              </a:buClr>
              <a:buFont typeface="Wingdings" panose="05000000000000000000" pitchFamily="2" charset="2"/>
              <a:buChar char="Ø"/>
            </a:pPr>
            <a:r>
              <a:rPr lang="en-US" sz="2200" b="1" dirty="0" smtClean="0">
                <a:latin typeface="Times New Roman" pitchFamily="18" charset="0"/>
                <a:cs typeface="Times New Roman" pitchFamily="18" charset="0"/>
              </a:rPr>
              <a:t>Here        constitute one coil (R-Phase);        another coil (Y-Phase) and        constitutes the third phase (B-Phase). The field magnets are assumed in clockwise rotation.</a:t>
            </a:r>
          </a:p>
          <a:p>
            <a:pPr algn="just">
              <a:lnSpc>
                <a:spcPct val="114000"/>
              </a:lnSpc>
              <a:spcBef>
                <a:spcPts val="0"/>
              </a:spcBef>
              <a:buClr>
                <a:srgbClr val="C00000"/>
              </a:buClr>
              <a:buFont typeface="Wingdings" pitchFamily="2" charset="2"/>
              <a:buChar char="Ø"/>
            </a:pPr>
            <a:r>
              <a:rPr lang="en-US" sz="2200" b="1" dirty="0" smtClean="0">
                <a:latin typeface="Times New Roman" pitchFamily="18" charset="0"/>
                <a:cs typeface="Times New Roman" pitchFamily="18" charset="0"/>
              </a:rPr>
              <a:t>The voltage generated by a three-phase alternator is shown in above figure. The three voltages are same magnitude and frequency, but they are displaced by 120 degrees.</a:t>
            </a:r>
          </a:p>
          <a:p>
            <a:pPr algn="just">
              <a:lnSpc>
                <a:spcPct val="100000"/>
              </a:lnSpc>
              <a:spcBef>
                <a:spcPts val="0"/>
              </a:spcBef>
              <a:buClr>
                <a:srgbClr val="C00000"/>
              </a:buClr>
              <a:buFont typeface="Wingdings" pitchFamily="2" charset="2"/>
              <a:buChar char="Ø"/>
            </a:pPr>
            <a:endParaRPr lang="en-US" sz="2200" b="1" dirty="0">
              <a:latin typeface="Times New Roman" pitchFamily="18" charset="0"/>
              <a:cs typeface="Times New Roman" pitchFamily="18" charset="0"/>
            </a:endParaRPr>
          </a:p>
          <a:p>
            <a:pPr algn="just">
              <a:lnSpc>
                <a:spcPct val="114000"/>
              </a:lnSpc>
              <a:spcBef>
                <a:spcPts val="0"/>
              </a:spcBef>
              <a:buClr>
                <a:srgbClr val="C00000"/>
              </a:buClr>
              <a:buFont typeface="Wingdings" pitchFamily="2" charset="2"/>
              <a:buChar char="Ø"/>
            </a:pPr>
            <a:r>
              <a:rPr lang="en-US" sz="2200" b="1" dirty="0" smtClean="0">
                <a:latin typeface="Times New Roman" pitchFamily="18" charset="0"/>
                <a:cs typeface="Times New Roman" pitchFamily="18" charset="0"/>
              </a:rPr>
              <a:t>The three phase instantaneous voltage equations can be written as </a:t>
            </a:r>
          </a:p>
          <a:p>
            <a:pPr marL="0" indent="0" algn="just">
              <a:lnSpc>
                <a:spcPct val="114000"/>
              </a:lnSpc>
              <a:spcBef>
                <a:spcPts val="0"/>
              </a:spcBef>
              <a:buClr>
                <a:srgbClr val="C00000"/>
              </a:buClr>
              <a:buNone/>
            </a:pPr>
            <a:endParaRPr lang="en-US" sz="2400" b="1" dirty="0" smtClean="0">
              <a:latin typeface="Times New Roman" pitchFamily="18" charset="0"/>
              <a:cs typeface="Times New Roman" pitchFamily="18" charset="0"/>
            </a:endParaRPr>
          </a:p>
          <a:p>
            <a:pPr algn="just">
              <a:lnSpc>
                <a:spcPct val="114000"/>
              </a:lnSpc>
              <a:spcBef>
                <a:spcPts val="0"/>
              </a:spcBef>
              <a:buClr>
                <a:srgbClr val="C00000"/>
              </a:buClr>
              <a:buFont typeface="Wingdings" pitchFamily="2" charset="2"/>
              <a:buChar char="Ø"/>
            </a:pPr>
            <a:endParaRPr lang="en-US" sz="2400" b="1" dirty="0" smtClean="0">
              <a:latin typeface="Times New Roman" pitchFamily="18" charset="0"/>
              <a:cs typeface="Times New Roman" pitchFamily="18" charset="0"/>
            </a:endParaRPr>
          </a:p>
          <a:p>
            <a:pPr algn="just">
              <a:lnSpc>
                <a:spcPct val="114000"/>
              </a:lnSpc>
              <a:spcBef>
                <a:spcPts val="0"/>
              </a:spcBef>
              <a:buClr>
                <a:srgbClr val="C00000"/>
              </a:buClr>
              <a:buFont typeface="Wingdings" pitchFamily="2" charset="2"/>
              <a:buChar char="Ø"/>
            </a:pPr>
            <a:endParaRPr lang="en-US" sz="2400" b="1" dirty="0" smtClean="0">
              <a:latin typeface="Times New Roman" pitchFamily="18" charset="0"/>
              <a:cs typeface="Times New Roman" pitchFamily="18" charset="0"/>
            </a:endParaRPr>
          </a:p>
        </p:txBody>
      </p:sp>
      <p:graphicFrame>
        <p:nvGraphicFramePr>
          <p:cNvPr id="2" name="Object 1"/>
          <p:cNvGraphicFramePr>
            <a:graphicFrameLocks noChangeAspect="1"/>
          </p:cNvGraphicFramePr>
          <p:nvPr>
            <p:extLst>
              <p:ext uri="{D42A27DB-BD31-4B8C-83A1-F6EECF244321}">
                <p14:modId xmlns="" xmlns:p14="http://schemas.microsoft.com/office/powerpoint/2010/main" val="2312403383"/>
              </p:ext>
            </p:extLst>
          </p:nvPr>
        </p:nvGraphicFramePr>
        <p:xfrm>
          <a:off x="1371600" y="685800"/>
          <a:ext cx="501203" cy="381000"/>
        </p:xfrm>
        <a:graphic>
          <a:graphicData uri="http://schemas.openxmlformats.org/presentationml/2006/ole">
            <p:oleObj spid="_x0000_s214232" name="Equation" r:id="rId3" imgW="266469" imgH="190335" progId="Equation.3">
              <p:embed/>
            </p:oleObj>
          </a:graphicData>
        </a:graphic>
      </p:graphicFrame>
      <p:graphicFrame>
        <p:nvGraphicFramePr>
          <p:cNvPr id="6" name="Object 5"/>
          <p:cNvGraphicFramePr>
            <a:graphicFrameLocks noChangeAspect="1"/>
          </p:cNvGraphicFramePr>
          <p:nvPr>
            <p:extLst>
              <p:ext uri="{D42A27DB-BD31-4B8C-83A1-F6EECF244321}">
                <p14:modId xmlns="" xmlns:p14="http://schemas.microsoft.com/office/powerpoint/2010/main" val="2862760767"/>
              </p:ext>
            </p:extLst>
          </p:nvPr>
        </p:nvGraphicFramePr>
        <p:xfrm>
          <a:off x="5715000" y="685800"/>
          <a:ext cx="435768" cy="381000"/>
        </p:xfrm>
        <a:graphic>
          <a:graphicData uri="http://schemas.openxmlformats.org/presentationml/2006/ole">
            <p:oleObj spid="_x0000_s214233" name="Equation" r:id="rId4" imgW="241195" imgH="190417" progId="Equation.3">
              <p:embed/>
            </p:oleObj>
          </a:graphicData>
        </a:graphic>
      </p:graphicFrame>
      <p:graphicFrame>
        <p:nvGraphicFramePr>
          <p:cNvPr id="7" name="Object 6"/>
          <p:cNvGraphicFramePr>
            <a:graphicFrameLocks noChangeAspect="1"/>
          </p:cNvGraphicFramePr>
          <p:nvPr>
            <p:extLst>
              <p:ext uri="{D42A27DB-BD31-4B8C-83A1-F6EECF244321}">
                <p14:modId xmlns="" xmlns:p14="http://schemas.microsoft.com/office/powerpoint/2010/main" val="278824552"/>
              </p:ext>
            </p:extLst>
          </p:nvPr>
        </p:nvGraphicFramePr>
        <p:xfrm>
          <a:off x="2046288" y="1219201"/>
          <a:ext cx="481012" cy="381000"/>
        </p:xfrm>
        <a:graphic>
          <a:graphicData uri="http://schemas.openxmlformats.org/presentationml/2006/ole">
            <p:oleObj spid="_x0000_s214234" name="Equation" r:id="rId5" imgW="266400" imgH="190440" progId="Equation.3">
              <p:embed/>
            </p:oleObj>
          </a:graphicData>
        </a:graphic>
      </p:graphicFrame>
      <p:graphicFrame>
        <p:nvGraphicFramePr>
          <p:cNvPr id="9" name="Object 8"/>
          <p:cNvGraphicFramePr>
            <a:graphicFrameLocks noChangeAspect="1"/>
          </p:cNvGraphicFramePr>
          <p:nvPr>
            <p:extLst>
              <p:ext uri="{D42A27DB-BD31-4B8C-83A1-F6EECF244321}">
                <p14:modId xmlns="" xmlns:p14="http://schemas.microsoft.com/office/powerpoint/2010/main" val="2168252687"/>
              </p:ext>
            </p:extLst>
          </p:nvPr>
        </p:nvGraphicFramePr>
        <p:xfrm>
          <a:off x="2514600" y="4495800"/>
          <a:ext cx="3886200" cy="1752600"/>
        </p:xfrm>
        <a:graphic>
          <a:graphicData uri="http://schemas.openxmlformats.org/presentationml/2006/ole">
            <p:oleObj spid="_x0000_s214235" name="Equation" r:id="rId6" imgW="1384300" imgH="736600" progId="Equation.3">
              <p:embed/>
            </p:oleObj>
          </a:graphicData>
        </a:graphic>
      </p:graphicFrame>
    </p:spTree>
    <p:extLst>
      <p:ext uri="{BB962C8B-B14F-4D97-AF65-F5344CB8AC3E}">
        <p14:creationId xmlns="" xmlns:p14="http://schemas.microsoft.com/office/powerpoint/2010/main" val="394835528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515712E1-7156-41BD-B554-C6FA83B2F84E}" type="slidenum">
              <a:rPr lang="en-US" smtClean="0"/>
              <a:pPr>
                <a:defRPr/>
              </a:pPr>
              <a:t>45</a:t>
            </a:fld>
            <a:endParaRPr lang="en-US"/>
          </a:p>
        </p:txBody>
      </p:sp>
      <p:sp>
        <p:nvSpPr>
          <p:cNvPr id="5" name="Content Placeholder 4"/>
          <p:cNvSpPr>
            <a:spLocks noGrp="1"/>
          </p:cNvSpPr>
          <p:nvPr>
            <p:ph idx="1"/>
          </p:nvPr>
        </p:nvSpPr>
        <p:spPr>
          <a:xfrm>
            <a:off x="381000" y="381000"/>
            <a:ext cx="8229600" cy="5029200"/>
          </a:xfrm>
        </p:spPr>
        <p:txBody>
          <a:bodyPr>
            <a:noAutofit/>
          </a:bodyPr>
          <a:lstStyle/>
          <a:p>
            <a:pPr marL="0" indent="0" algn="ctr">
              <a:lnSpc>
                <a:spcPct val="20000"/>
              </a:lnSpc>
              <a:spcBef>
                <a:spcPts val="0"/>
              </a:spcBef>
              <a:spcAft>
                <a:spcPts val="1200"/>
              </a:spcAft>
              <a:buClr>
                <a:srgbClr val="C00000"/>
              </a:buClr>
              <a:buNone/>
            </a:pPr>
            <a:endParaRPr lang="en-US" sz="3200" b="1" dirty="0" smtClean="0">
              <a:solidFill>
                <a:srgbClr val="C00000"/>
              </a:solidFill>
              <a:latin typeface="Times New Roman" pitchFamily="18" charset="0"/>
              <a:cs typeface="Times New Roman" pitchFamily="18" charset="0"/>
            </a:endParaRPr>
          </a:p>
          <a:p>
            <a:pPr marL="0" indent="0" algn="ctr">
              <a:lnSpc>
                <a:spcPct val="114000"/>
              </a:lnSpc>
              <a:spcBef>
                <a:spcPts val="0"/>
              </a:spcBef>
              <a:spcAft>
                <a:spcPts val="1200"/>
              </a:spcAft>
              <a:buClr>
                <a:srgbClr val="C00000"/>
              </a:buClr>
              <a:buNone/>
            </a:pPr>
            <a:r>
              <a:rPr lang="en-US" sz="3200" b="1" dirty="0" smtClean="0">
                <a:solidFill>
                  <a:srgbClr val="C00000"/>
                </a:solidFill>
                <a:latin typeface="Times New Roman" pitchFamily="18" charset="0"/>
                <a:cs typeface="Times New Roman" pitchFamily="18" charset="0"/>
              </a:rPr>
              <a:t>Inter connection of three phase source/load</a:t>
            </a:r>
            <a:endParaRPr lang="en-US" sz="3200" b="1" dirty="0" smtClean="0">
              <a:latin typeface="Times New Roman" panose="02020603050405020304" pitchFamily="18" charset="0"/>
              <a:cs typeface="Times New Roman" panose="02020603050405020304" pitchFamily="18" charset="0"/>
            </a:endParaRPr>
          </a:p>
          <a:p>
            <a:pPr algn="just">
              <a:lnSpc>
                <a:spcPct val="114000"/>
              </a:lnSpc>
              <a:spcBef>
                <a:spcPts val="0"/>
              </a:spcBef>
              <a:buClr>
                <a:srgbClr val="C00000"/>
              </a:buClr>
              <a:buFont typeface="Wingdings" pitchFamily="2" charset="2"/>
              <a:buChar char="Ø"/>
            </a:pPr>
            <a:r>
              <a:rPr lang="en-US" sz="2200" b="1" dirty="0" smtClean="0">
                <a:latin typeface="Times New Roman" pitchFamily="18" charset="0"/>
                <a:cs typeface="Times New Roman" pitchFamily="18" charset="0"/>
              </a:rPr>
              <a:t>In a three phase alternator, there are three independent phase windings or coils. Each phase or coils has two terminals (starts and finish).</a:t>
            </a:r>
          </a:p>
          <a:p>
            <a:pPr algn="just">
              <a:lnSpc>
                <a:spcPct val="114000"/>
              </a:lnSpc>
              <a:spcBef>
                <a:spcPts val="0"/>
              </a:spcBef>
              <a:buClr>
                <a:srgbClr val="C00000"/>
              </a:buClr>
              <a:buFont typeface="Wingdings" pitchFamily="2" charset="2"/>
              <a:buChar char="Ø"/>
            </a:pPr>
            <a:endParaRPr lang="en-US" sz="2200" b="1" dirty="0">
              <a:latin typeface="Times New Roman" pitchFamily="18" charset="0"/>
              <a:cs typeface="Times New Roman" pitchFamily="18" charset="0"/>
            </a:endParaRPr>
          </a:p>
          <a:p>
            <a:pPr algn="just">
              <a:lnSpc>
                <a:spcPct val="114000"/>
              </a:lnSpc>
              <a:spcBef>
                <a:spcPts val="0"/>
              </a:spcBef>
              <a:buClr>
                <a:srgbClr val="C00000"/>
              </a:buClr>
              <a:buFont typeface="Wingdings" pitchFamily="2" charset="2"/>
              <a:buChar char="Ø"/>
            </a:pPr>
            <a:endParaRPr lang="en-US" sz="2200" b="1" dirty="0" smtClean="0">
              <a:latin typeface="Times New Roman" pitchFamily="18" charset="0"/>
              <a:cs typeface="Times New Roman" pitchFamily="18" charset="0"/>
            </a:endParaRPr>
          </a:p>
          <a:p>
            <a:pPr algn="just">
              <a:lnSpc>
                <a:spcPct val="114000"/>
              </a:lnSpc>
              <a:spcBef>
                <a:spcPts val="0"/>
              </a:spcBef>
              <a:buClr>
                <a:srgbClr val="C00000"/>
              </a:buClr>
              <a:buFont typeface="Wingdings" pitchFamily="2" charset="2"/>
              <a:buChar char="Ø"/>
            </a:pPr>
            <a:endParaRPr lang="en-US" sz="2200" b="1" dirty="0">
              <a:latin typeface="Times New Roman" pitchFamily="18" charset="0"/>
              <a:cs typeface="Times New Roman" pitchFamily="18" charset="0"/>
            </a:endParaRPr>
          </a:p>
          <a:p>
            <a:pPr algn="just">
              <a:lnSpc>
                <a:spcPct val="114000"/>
              </a:lnSpc>
              <a:spcBef>
                <a:spcPts val="0"/>
              </a:spcBef>
              <a:buClr>
                <a:srgbClr val="C00000"/>
              </a:buClr>
              <a:buFont typeface="Wingdings" pitchFamily="2" charset="2"/>
              <a:buChar char="Ø"/>
            </a:pPr>
            <a:endParaRPr lang="en-US" sz="2200" b="1" dirty="0" smtClean="0">
              <a:latin typeface="Times New Roman" pitchFamily="18" charset="0"/>
              <a:cs typeface="Times New Roman" pitchFamily="18" charset="0"/>
            </a:endParaRPr>
          </a:p>
          <a:p>
            <a:pPr algn="just">
              <a:lnSpc>
                <a:spcPct val="114000"/>
              </a:lnSpc>
              <a:spcBef>
                <a:spcPts val="0"/>
              </a:spcBef>
              <a:buClr>
                <a:srgbClr val="C00000"/>
              </a:buClr>
              <a:buFont typeface="Wingdings" pitchFamily="2" charset="2"/>
              <a:buChar char="Ø"/>
            </a:pPr>
            <a:endParaRPr lang="en-US" sz="2200" b="1" dirty="0">
              <a:latin typeface="Times New Roman" pitchFamily="18" charset="0"/>
              <a:cs typeface="Times New Roman" pitchFamily="18" charset="0"/>
            </a:endParaRPr>
          </a:p>
          <a:p>
            <a:pPr algn="just">
              <a:lnSpc>
                <a:spcPct val="114000"/>
              </a:lnSpc>
              <a:spcBef>
                <a:spcPts val="0"/>
              </a:spcBef>
              <a:buClr>
                <a:srgbClr val="C00000"/>
              </a:buClr>
              <a:buFont typeface="Wingdings" pitchFamily="2" charset="2"/>
              <a:buChar char="Ø"/>
            </a:pPr>
            <a:endParaRPr lang="en-US" sz="2200" b="1" dirty="0" smtClean="0">
              <a:latin typeface="Times New Roman" pitchFamily="18" charset="0"/>
              <a:cs typeface="Times New Roman" pitchFamily="18" charset="0"/>
            </a:endParaRPr>
          </a:p>
          <a:p>
            <a:pPr algn="just">
              <a:lnSpc>
                <a:spcPct val="114000"/>
              </a:lnSpc>
              <a:spcBef>
                <a:spcPts val="0"/>
              </a:spcBef>
              <a:buClr>
                <a:srgbClr val="C00000"/>
              </a:buClr>
              <a:buFont typeface="Wingdings" pitchFamily="2" charset="2"/>
              <a:buChar char="Ø"/>
            </a:pPr>
            <a:endParaRPr lang="en-US" sz="2200" b="1" dirty="0">
              <a:latin typeface="Times New Roman" pitchFamily="18" charset="0"/>
              <a:cs typeface="Times New Roman" pitchFamily="18" charset="0"/>
            </a:endParaRPr>
          </a:p>
          <a:p>
            <a:pPr algn="just">
              <a:lnSpc>
                <a:spcPct val="114000"/>
              </a:lnSpc>
              <a:spcBef>
                <a:spcPts val="0"/>
              </a:spcBef>
              <a:buClr>
                <a:srgbClr val="C00000"/>
              </a:buClr>
              <a:buFont typeface="Wingdings" pitchFamily="2" charset="2"/>
              <a:buChar char="Ø"/>
            </a:pPr>
            <a:endParaRPr lang="en-US" sz="2200" b="1" dirty="0" smtClean="0">
              <a:latin typeface="Times New Roman" pitchFamily="18" charset="0"/>
              <a:cs typeface="Times New Roman" pitchFamily="18" charset="0"/>
            </a:endParaRPr>
          </a:p>
          <a:p>
            <a:pPr algn="just">
              <a:lnSpc>
                <a:spcPct val="114000"/>
              </a:lnSpc>
              <a:spcBef>
                <a:spcPts val="0"/>
              </a:spcBef>
              <a:buClr>
                <a:srgbClr val="C00000"/>
              </a:buClr>
              <a:buFont typeface="Wingdings" pitchFamily="2" charset="2"/>
              <a:buChar char="Ø"/>
            </a:pPr>
            <a:r>
              <a:rPr lang="en-US" sz="2200" b="1" dirty="0" smtClean="0">
                <a:latin typeface="Times New Roman" pitchFamily="18" charset="0"/>
                <a:cs typeface="Times New Roman" pitchFamily="18" charset="0"/>
              </a:rPr>
              <a:t>The end connections of the three sets of the coils may be brought out of the machines to connect Star (Y) or Delta(    ) windings.</a:t>
            </a:r>
          </a:p>
          <a:p>
            <a:pPr algn="just">
              <a:lnSpc>
                <a:spcPct val="114000"/>
              </a:lnSpc>
              <a:spcBef>
                <a:spcPts val="0"/>
              </a:spcBef>
              <a:buClr>
                <a:srgbClr val="C00000"/>
              </a:buClr>
              <a:buFont typeface="Wingdings" pitchFamily="2" charset="2"/>
              <a:buChar char="Ø"/>
            </a:pPr>
            <a:endParaRPr lang="en-US" sz="2400" b="1" dirty="0" smtClean="0">
              <a:latin typeface="Times New Roman" pitchFamily="18" charset="0"/>
              <a:cs typeface="Times New Roman" pitchFamily="18" charset="0"/>
            </a:endParaRPr>
          </a:p>
        </p:txBody>
      </p:sp>
      <p:pic>
        <p:nvPicPr>
          <p:cNvPr id="2" name="Picture 1"/>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685800" y="2819400"/>
            <a:ext cx="7696200" cy="2362201"/>
          </a:xfrm>
          <a:prstGeom prst="rect">
            <a:avLst/>
          </a:prstGeom>
        </p:spPr>
      </p:pic>
      <p:graphicFrame>
        <p:nvGraphicFramePr>
          <p:cNvPr id="3" name="Object 2"/>
          <p:cNvGraphicFramePr>
            <a:graphicFrameLocks noChangeAspect="1"/>
          </p:cNvGraphicFramePr>
          <p:nvPr>
            <p:extLst>
              <p:ext uri="{D42A27DB-BD31-4B8C-83A1-F6EECF244321}">
                <p14:modId xmlns="" xmlns:p14="http://schemas.microsoft.com/office/powerpoint/2010/main" val="2410206634"/>
              </p:ext>
            </p:extLst>
          </p:nvPr>
        </p:nvGraphicFramePr>
        <p:xfrm>
          <a:off x="6400800" y="6019800"/>
          <a:ext cx="381000" cy="336551"/>
        </p:xfrm>
        <a:graphic>
          <a:graphicData uri="http://schemas.openxmlformats.org/presentationml/2006/ole">
            <p:oleObj spid="_x0000_s216111" name="Equation" r:id="rId4" imgW="139579" imgH="164957" progId="Equation.3">
              <p:embed/>
            </p:oleObj>
          </a:graphicData>
        </a:graphic>
      </p:graphicFrame>
    </p:spTree>
    <p:extLst>
      <p:ext uri="{BB962C8B-B14F-4D97-AF65-F5344CB8AC3E}">
        <p14:creationId xmlns="" xmlns:p14="http://schemas.microsoft.com/office/powerpoint/2010/main" val="29447898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515712E1-7156-41BD-B554-C6FA83B2F84E}" type="slidenum">
              <a:rPr lang="en-US" smtClean="0"/>
              <a:pPr>
                <a:defRPr/>
              </a:pPr>
              <a:t>46</a:t>
            </a:fld>
            <a:endParaRPr lang="en-US"/>
          </a:p>
        </p:txBody>
      </p:sp>
      <p:sp>
        <p:nvSpPr>
          <p:cNvPr id="5" name="Content Placeholder 4"/>
          <p:cNvSpPr>
            <a:spLocks noGrp="1"/>
          </p:cNvSpPr>
          <p:nvPr>
            <p:ph idx="1"/>
          </p:nvPr>
        </p:nvSpPr>
        <p:spPr>
          <a:xfrm>
            <a:off x="457200" y="228600"/>
            <a:ext cx="8229600" cy="4942268"/>
          </a:xfrm>
        </p:spPr>
        <p:txBody>
          <a:bodyPr>
            <a:noAutofit/>
          </a:bodyPr>
          <a:lstStyle/>
          <a:p>
            <a:pPr marL="0" indent="0" algn="ctr">
              <a:lnSpc>
                <a:spcPct val="20000"/>
              </a:lnSpc>
              <a:spcBef>
                <a:spcPts val="0"/>
              </a:spcBef>
              <a:spcAft>
                <a:spcPts val="1200"/>
              </a:spcAft>
              <a:buClr>
                <a:srgbClr val="C00000"/>
              </a:buClr>
              <a:buNone/>
            </a:pPr>
            <a:endParaRPr lang="en-US" sz="3200" b="1" dirty="0" smtClean="0">
              <a:solidFill>
                <a:srgbClr val="C00000"/>
              </a:solidFill>
              <a:latin typeface="Times New Roman" pitchFamily="18" charset="0"/>
              <a:cs typeface="Times New Roman" pitchFamily="18" charset="0"/>
            </a:endParaRPr>
          </a:p>
          <a:p>
            <a:pPr marL="0" indent="0" algn="ctr">
              <a:lnSpc>
                <a:spcPct val="114000"/>
              </a:lnSpc>
              <a:spcBef>
                <a:spcPts val="0"/>
              </a:spcBef>
              <a:spcAft>
                <a:spcPts val="1200"/>
              </a:spcAft>
              <a:buClr>
                <a:srgbClr val="C00000"/>
              </a:buClr>
              <a:buNone/>
            </a:pPr>
            <a:r>
              <a:rPr lang="en-US" sz="3200" b="1" dirty="0" smtClean="0">
                <a:solidFill>
                  <a:srgbClr val="C00000"/>
                </a:solidFill>
                <a:latin typeface="Times New Roman" pitchFamily="18" charset="0"/>
                <a:cs typeface="Times New Roman" pitchFamily="18" charset="0"/>
              </a:rPr>
              <a:t>Star (Y) connection </a:t>
            </a:r>
          </a:p>
          <a:p>
            <a:pPr algn="just">
              <a:lnSpc>
                <a:spcPct val="114000"/>
              </a:lnSpc>
              <a:spcBef>
                <a:spcPts val="0"/>
              </a:spcBef>
              <a:spcAft>
                <a:spcPts val="1200"/>
              </a:spcAft>
              <a:buClr>
                <a:srgbClr val="C00000"/>
              </a:buClr>
              <a:buFont typeface="Wingdings" panose="05000000000000000000" pitchFamily="2" charset="2"/>
              <a:buChar char="Ø"/>
            </a:pPr>
            <a:r>
              <a:rPr lang="en-US" sz="2200" b="1" dirty="0" smtClean="0">
                <a:latin typeface="Times New Roman" pitchFamily="18" charset="0"/>
                <a:cs typeface="Times New Roman" pitchFamily="18" charset="0"/>
              </a:rPr>
              <a:t>In this connection, similar ends (start or finish) of three phase joined together formed as the neutral point (N). Three lines are run from the other free ends (R,Y,B) to feed power to the three phase load.</a:t>
            </a:r>
          </a:p>
          <a:p>
            <a:pPr algn="just">
              <a:lnSpc>
                <a:spcPct val="114000"/>
              </a:lnSpc>
              <a:spcBef>
                <a:spcPts val="0"/>
              </a:spcBef>
              <a:buClr>
                <a:srgbClr val="C00000"/>
              </a:buClr>
              <a:buFont typeface="Wingdings" pitchFamily="2" charset="2"/>
              <a:buChar char="Ø"/>
            </a:pPr>
            <a:endParaRPr lang="en-US" sz="2400" b="1" dirty="0">
              <a:latin typeface="Times New Roman" pitchFamily="18" charset="0"/>
              <a:cs typeface="Times New Roman" pitchFamily="18" charset="0"/>
            </a:endParaRPr>
          </a:p>
          <a:p>
            <a:pPr algn="just">
              <a:lnSpc>
                <a:spcPct val="114000"/>
              </a:lnSpc>
              <a:spcBef>
                <a:spcPts val="0"/>
              </a:spcBef>
              <a:buClr>
                <a:srgbClr val="C00000"/>
              </a:buClr>
              <a:buFont typeface="Wingdings" pitchFamily="2" charset="2"/>
              <a:buChar char="Ø"/>
            </a:pPr>
            <a:endParaRPr lang="en-US" sz="2400" b="1" dirty="0" smtClean="0">
              <a:latin typeface="Times New Roman" pitchFamily="18" charset="0"/>
              <a:cs typeface="Times New Roman" pitchFamily="18" charset="0"/>
            </a:endParaRPr>
          </a:p>
          <a:p>
            <a:pPr algn="just">
              <a:lnSpc>
                <a:spcPct val="114000"/>
              </a:lnSpc>
              <a:spcBef>
                <a:spcPts val="0"/>
              </a:spcBef>
              <a:buClr>
                <a:srgbClr val="C00000"/>
              </a:buClr>
              <a:buFont typeface="Wingdings" pitchFamily="2" charset="2"/>
              <a:buChar char="Ø"/>
            </a:pPr>
            <a:endParaRPr lang="en-US" sz="2400" b="1" dirty="0">
              <a:latin typeface="Times New Roman" pitchFamily="18" charset="0"/>
              <a:cs typeface="Times New Roman" pitchFamily="18" charset="0"/>
            </a:endParaRPr>
          </a:p>
          <a:p>
            <a:pPr algn="just">
              <a:lnSpc>
                <a:spcPct val="114000"/>
              </a:lnSpc>
              <a:spcBef>
                <a:spcPts val="0"/>
              </a:spcBef>
              <a:buClr>
                <a:srgbClr val="C00000"/>
              </a:buClr>
              <a:buFont typeface="Wingdings" pitchFamily="2" charset="2"/>
              <a:buChar char="Ø"/>
            </a:pPr>
            <a:endParaRPr lang="en-US" sz="2400" b="1" dirty="0" smtClean="0">
              <a:latin typeface="Times New Roman" pitchFamily="18" charset="0"/>
              <a:cs typeface="Times New Roman" pitchFamily="18" charset="0"/>
            </a:endParaRPr>
          </a:p>
          <a:p>
            <a:pPr algn="just">
              <a:lnSpc>
                <a:spcPct val="114000"/>
              </a:lnSpc>
              <a:spcBef>
                <a:spcPts val="0"/>
              </a:spcBef>
              <a:buClr>
                <a:srgbClr val="C00000"/>
              </a:buClr>
              <a:buFont typeface="Wingdings" pitchFamily="2" charset="2"/>
              <a:buChar char="Ø"/>
            </a:pPr>
            <a:endParaRPr lang="en-US" sz="2400" b="1" dirty="0">
              <a:latin typeface="Times New Roman" pitchFamily="18" charset="0"/>
              <a:cs typeface="Times New Roman" pitchFamily="18" charset="0"/>
            </a:endParaRPr>
          </a:p>
          <a:p>
            <a:pPr algn="just">
              <a:lnSpc>
                <a:spcPct val="114000"/>
              </a:lnSpc>
              <a:spcBef>
                <a:spcPts val="0"/>
              </a:spcBef>
              <a:buClr>
                <a:srgbClr val="C00000"/>
              </a:buClr>
              <a:buFont typeface="Wingdings" pitchFamily="2" charset="2"/>
              <a:buChar char="Ø"/>
            </a:pPr>
            <a:endParaRPr lang="en-US" sz="2400" b="1" dirty="0" smtClean="0">
              <a:latin typeface="Times New Roman" pitchFamily="18" charset="0"/>
              <a:cs typeface="Times New Roman" pitchFamily="18" charset="0"/>
            </a:endParaRPr>
          </a:p>
          <a:p>
            <a:pPr algn="just">
              <a:lnSpc>
                <a:spcPct val="114000"/>
              </a:lnSpc>
              <a:spcBef>
                <a:spcPts val="0"/>
              </a:spcBef>
              <a:buClr>
                <a:srgbClr val="C00000"/>
              </a:buClr>
              <a:buFont typeface="Wingdings" pitchFamily="2" charset="2"/>
              <a:buChar char="Ø"/>
            </a:pPr>
            <a:endParaRPr lang="en-US" sz="2400" b="1" dirty="0">
              <a:latin typeface="Times New Roman" pitchFamily="18" charset="0"/>
              <a:cs typeface="Times New Roman" pitchFamily="18" charset="0"/>
            </a:endParaRPr>
          </a:p>
          <a:p>
            <a:pPr algn="just">
              <a:lnSpc>
                <a:spcPct val="114000"/>
              </a:lnSpc>
              <a:spcBef>
                <a:spcPts val="0"/>
              </a:spcBef>
              <a:buClr>
                <a:srgbClr val="C00000"/>
              </a:buClr>
              <a:buFont typeface="Wingdings" pitchFamily="2" charset="2"/>
              <a:buChar char="Ø"/>
            </a:pPr>
            <a:endParaRPr lang="en-US" sz="2400" b="1" dirty="0" smtClean="0">
              <a:latin typeface="Times New Roman" pitchFamily="18" charset="0"/>
              <a:cs typeface="Times New Roman" pitchFamily="18" charset="0"/>
            </a:endParaRPr>
          </a:p>
          <a:p>
            <a:pPr algn="just">
              <a:lnSpc>
                <a:spcPct val="114000"/>
              </a:lnSpc>
              <a:spcBef>
                <a:spcPts val="0"/>
              </a:spcBef>
              <a:buClr>
                <a:srgbClr val="C00000"/>
              </a:buClr>
              <a:buFont typeface="Wingdings" pitchFamily="2" charset="2"/>
              <a:buChar char="Ø"/>
            </a:pPr>
            <a:endParaRPr lang="en-US" sz="2400" b="1" dirty="0" smtClean="0">
              <a:latin typeface="Times New Roman" pitchFamily="18" charset="0"/>
              <a:cs typeface="Times New Roman" pitchFamily="18" charset="0"/>
            </a:endParaRPr>
          </a:p>
        </p:txBody>
      </p:sp>
      <p:pic>
        <p:nvPicPr>
          <p:cNvPr id="6" name="Picture 5"/>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752600" y="2971800"/>
            <a:ext cx="5334000" cy="3026089"/>
          </a:xfrm>
          <a:prstGeom prst="rect">
            <a:avLst/>
          </a:prstGeom>
        </p:spPr>
      </p:pic>
    </p:spTree>
    <p:extLst>
      <p:ext uri="{BB962C8B-B14F-4D97-AF65-F5344CB8AC3E}">
        <p14:creationId xmlns="" xmlns:p14="http://schemas.microsoft.com/office/powerpoint/2010/main" val="257108541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515712E1-7156-41BD-B554-C6FA83B2F84E}" type="slidenum">
              <a:rPr lang="en-US" smtClean="0"/>
              <a:pPr>
                <a:defRPr/>
              </a:pPr>
              <a:t>47</a:t>
            </a:fld>
            <a:endParaRPr lang="en-US"/>
          </a:p>
        </p:txBody>
      </p:sp>
      <p:sp>
        <p:nvSpPr>
          <p:cNvPr id="5" name="Content Placeholder 4"/>
          <p:cNvSpPr>
            <a:spLocks noGrp="1"/>
          </p:cNvSpPr>
          <p:nvPr>
            <p:ph idx="1"/>
          </p:nvPr>
        </p:nvSpPr>
        <p:spPr>
          <a:xfrm>
            <a:off x="457200" y="609600"/>
            <a:ext cx="7848600" cy="4711700"/>
          </a:xfrm>
        </p:spPr>
        <p:txBody>
          <a:bodyPr>
            <a:noAutofit/>
          </a:bodyPr>
          <a:lstStyle/>
          <a:p>
            <a:pPr algn="just">
              <a:lnSpc>
                <a:spcPct val="114000"/>
              </a:lnSpc>
              <a:spcBef>
                <a:spcPts val="0"/>
              </a:spcBef>
              <a:buClr>
                <a:srgbClr val="C00000"/>
              </a:buClr>
              <a:buFont typeface="Wingdings" pitchFamily="2" charset="2"/>
              <a:buChar char="Ø"/>
            </a:pPr>
            <a:r>
              <a:rPr lang="en-US" sz="2200" b="1" dirty="0" smtClean="0">
                <a:latin typeface="Times New Roman" pitchFamily="18" charset="0"/>
                <a:cs typeface="Times New Roman" pitchFamily="18" charset="0"/>
              </a:rPr>
              <a:t>The above figure, represents a three-phase four wire star connected system. The terminals R,Y and B are called the line terminals of the source.</a:t>
            </a:r>
          </a:p>
          <a:p>
            <a:pPr indent="0" algn="just">
              <a:lnSpc>
                <a:spcPct val="100000"/>
              </a:lnSpc>
              <a:spcBef>
                <a:spcPts val="0"/>
              </a:spcBef>
              <a:buClr>
                <a:srgbClr val="C00000"/>
              </a:buClr>
              <a:buFont typeface="Wingdings" pitchFamily="2" charset="2"/>
              <a:buChar char="Ø"/>
            </a:pPr>
            <a:endParaRPr lang="en-US" sz="2200" b="1" dirty="0" smtClean="0">
              <a:latin typeface="Times New Roman" pitchFamily="18" charset="0"/>
              <a:cs typeface="Times New Roman" pitchFamily="18" charset="0"/>
            </a:endParaRPr>
          </a:p>
          <a:p>
            <a:pPr algn="just">
              <a:lnSpc>
                <a:spcPct val="120000"/>
              </a:lnSpc>
              <a:spcBef>
                <a:spcPts val="0"/>
              </a:spcBef>
              <a:buClr>
                <a:srgbClr val="C00000"/>
              </a:buClr>
              <a:buFont typeface="Wingdings" pitchFamily="2" charset="2"/>
              <a:buChar char="Ø"/>
            </a:pPr>
            <a:r>
              <a:rPr lang="en-US" sz="2200" b="1" dirty="0" smtClean="0">
                <a:latin typeface="Times New Roman" pitchFamily="18" charset="0"/>
                <a:cs typeface="Times New Roman" pitchFamily="18" charset="0"/>
              </a:rPr>
              <a:t>The voltage between any line and the neutral point is called phase voltage                       , while the voltage between any two lines is called the line voltages                        </a:t>
            </a:r>
          </a:p>
          <a:p>
            <a:pPr algn="just">
              <a:lnSpc>
                <a:spcPct val="100000"/>
              </a:lnSpc>
              <a:spcBef>
                <a:spcPts val="0"/>
              </a:spcBef>
              <a:buClr>
                <a:srgbClr val="C00000"/>
              </a:buClr>
              <a:buFont typeface="Wingdings" pitchFamily="2" charset="2"/>
              <a:buChar char="Ø"/>
            </a:pPr>
            <a:endParaRPr lang="en-US" sz="2200" b="1" dirty="0" smtClean="0">
              <a:latin typeface="Times New Roman" pitchFamily="18" charset="0"/>
              <a:cs typeface="Times New Roman" pitchFamily="18" charset="0"/>
            </a:endParaRPr>
          </a:p>
          <a:p>
            <a:pPr algn="just">
              <a:lnSpc>
                <a:spcPct val="114000"/>
              </a:lnSpc>
              <a:spcBef>
                <a:spcPts val="0"/>
              </a:spcBef>
              <a:buClr>
                <a:srgbClr val="C00000"/>
              </a:buClr>
              <a:buFont typeface="Wingdings" pitchFamily="2" charset="2"/>
              <a:buChar char="Ø"/>
            </a:pPr>
            <a:r>
              <a:rPr lang="en-US" sz="2200" b="1" dirty="0" smtClean="0">
                <a:latin typeface="Times New Roman" pitchFamily="18" charset="0"/>
                <a:cs typeface="Times New Roman" pitchFamily="18" charset="0"/>
              </a:rPr>
              <a:t>The current flowing through the phases are called phase currents, while those flowing in the lines are called line currents.</a:t>
            </a:r>
          </a:p>
          <a:p>
            <a:pPr algn="just">
              <a:lnSpc>
                <a:spcPct val="114000"/>
              </a:lnSpc>
              <a:spcBef>
                <a:spcPts val="0"/>
              </a:spcBef>
              <a:buClr>
                <a:srgbClr val="C00000"/>
              </a:buClr>
              <a:buFont typeface="Wingdings" pitchFamily="2" charset="2"/>
              <a:buChar char="Ø"/>
            </a:pPr>
            <a:endParaRPr lang="en-US" sz="2200" b="1" dirty="0" smtClean="0">
              <a:latin typeface="Times New Roman" pitchFamily="18" charset="0"/>
              <a:cs typeface="Times New Roman" pitchFamily="18" charset="0"/>
            </a:endParaRPr>
          </a:p>
          <a:p>
            <a:pPr algn="just">
              <a:lnSpc>
                <a:spcPct val="114000"/>
              </a:lnSpc>
              <a:spcBef>
                <a:spcPts val="0"/>
              </a:spcBef>
              <a:buClr>
                <a:srgbClr val="C00000"/>
              </a:buClr>
              <a:buFont typeface="Wingdings" pitchFamily="2" charset="2"/>
              <a:buChar char="Ø"/>
            </a:pPr>
            <a:r>
              <a:rPr lang="en-US" sz="2200" b="1" dirty="0" smtClean="0">
                <a:latin typeface="Times New Roman" pitchFamily="18" charset="0"/>
                <a:cs typeface="Times New Roman" pitchFamily="18" charset="0"/>
              </a:rPr>
              <a:t>The system so formed will supply equal line voltages displaced 120 degrees from one another.</a:t>
            </a:r>
          </a:p>
          <a:p>
            <a:pPr algn="just">
              <a:lnSpc>
                <a:spcPct val="114000"/>
              </a:lnSpc>
              <a:spcBef>
                <a:spcPts val="0"/>
              </a:spcBef>
              <a:buClr>
                <a:srgbClr val="C00000"/>
              </a:buClr>
              <a:buFont typeface="Wingdings" pitchFamily="2" charset="2"/>
              <a:buChar char="Ø"/>
            </a:pPr>
            <a:endParaRPr lang="en-US" sz="2400" b="1" dirty="0" smtClean="0">
              <a:latin typeface="Times New Roman" pitchFamily="18" charset="0"/>
              <a:cs typeface="Times New Roman" pitchFamily="18" charset="0"/>
            </a:endParaRPr>
          </a:p>
          <a:p>
            <a:pPr algn="just">
              <a:lnSpc>
                <a:spcPct val="114000"/>
              </a:lnSpc>
              <a:spcBef>
                <a:spcPts val="0"/>
              </a:spcBef>
              <a:buClr>
                <a:srgbClr val="C00000"/>
              </a:buClr>
              <a:buFont typeface="Wingdings" pitchFamily="2" charset="2"/>
              <a:buChar char="Ø"/>
            </a:pPr>
            <a:endParaRPr lang="en-US" sz="2400" b="1" dirty="0" smtClean="0">
              <a:latin typeface="Times New Roman" pitchFamily="18" charset="0"/>
              <a:cs typeface="Times New Roman" pitchFamily="18" charset="0"/>
            </a:endParaRPr>
          </a:p>
        </p:txBody>
      </p:sp>
      <p:graphicFrame>
        <p:nvGraphicFramePr>
          <p:cNvPr id="2" name="Object 1"/>
          <p:cNvGraphicFramePr>
            <a:graphicFrameLocks noChangeAspect="1"/>
          </p:cNvGraphicFramePr>
          <p:nvPr>
            <p:extLst>
              <p:ext uri="{D42A27DB-BD31-4B8C-83A1-F6EECF244321}">
                <p14:modId xmlns="" xmlns:p14="http://schemas.microsoft.com/office/powerpoint/2010/main" val="3299510481"/>
              </p:ext>
            </p:extLst>
          </p:nvPr>
        </p:nvGraphicFramePr>
        <p:xfrm>
          <a:off x="2362200" y="2590800"/>
          <a:ext cx="1676400" cy="381000"/>
        </p:xfrm>
        <a:graphic>
          <a:graphicData uri="http://schemas.openxmlformats.org/presentationml/2006/ole">
            <p:oleObj spid="_x0000_s218200" name="Equation" r:id="rId3" imgW="889000" imgH="228600" progId="Equation.3">
              <p:embed/>
            </p:oleObj>
          </a:graphicData>
        </a:graphic>
      </p:graphicFrame>
      <p:graphicFrame>
        <p:nvGraphicFramePr>
          <p:cNvPr id="6" name="Object 5"/>
          <p:cNvGraphicFramePr>
            <a:graphicFrameLocks noChangeAspect="1"/>
          </p:cNvGraphicFramePr>
          <p:nvPr>
            <p:extLst>
              <p:ext uri="{D42A27DB-BD31-4B8C-83A1-F6EECF244321}">
                <p14:modId xmlns="" xmlns:p14="http://schemas.microsoft.com/office/powerpoint/2010/main" val="1285036114"/>
              </p:ext>
            </p:extLst>
          </p:nvPr>
        </p:nvGraphicFramePr>
        <p:xfrm>
          <a:off x="4419600" y="2971800"/>
          <a:ext cx="1600200" cy="355600"/>
        </p:xfrm>
        <a:graphic>
          <a:graphicData uri="http://schemas.openxmlformats.org/presentationml/2006/ole">
            <p:oleObj spid="_x0000_s218201" name="Equation" r:id="rId4" imgW="850531" imgH="215806" progId="Equation.3">
              <p:embed/>
            </p:oleObj>
          </a:graphicData>
        </a:graphic>
      </p:graphicFrame>
    </p:spTree>
    <p:extLst>
      <p:ext uri="{BB962C8B-B14F-4D97-AF65-F5344CB8AC3E}">
        <p14:creationId xmlns="" xmlns:p14="http://schemas.microsoft.com/office/powerpoint/2010/main" val="248450915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515712E1-7156-41BD-B554-C6FA83B2F84E}" type="slidenum">
              <a:rPr lang="en-US" smtClean="0"/>
              <a:pPr>
                <a:defRPr/>
              </a:pPr>
              <a:t>48</a:t>
            </a:fld>
            <a:endParaRPr lang="en-US"/>
          </a:p>
        </p:txBody>
      </p:sp>
      <p:sp>
        <p:nvSpPr>
          <p:cNvPr id="5" name="Content Placeholder 4"/>
          <p:cNvSpPr>
            <a:spLocks noGrp="1"/>
          </p:cNvSpPr>
          <p:nvPr>
            <p:ph idx="1"/>
          </p:nvPr>
        </p:nvSpPr>
        <p:spPr>
          <a:xfrm>
            <a:off x="381000" y="304800"/>
            <a:ext cx="8077200" cy="4942268"/>
          </a:xfrm>
        </p:spPr>
        <p:txBody>
          <a:bodyPr>
            <a:noAutofit/>
          </a:bodyPr>
          <a:lstStyle/>
          <a:p>
            <a:pPr marL="0" indent="0" algn="ctr">
              <a:lnSpc>
                <a:spcPct val="20000"/>
              </a:lnSpc>
              <a:spcBef>
                <a:spcPts val="0"/>
              </a:spcBef>
              <a:spcAft>
                <a:spcPts val="1200"/>
              </a:spcAft>
              <a:buClr>
                <a:srgbClr val="C00000"/>
              </a:buClr>
              <a:buNone/>
            </a:pPr>
            <a:endParaRPr lang="en-US" sz="3200" b="1" dirty="0" smtClean="0">
              <a:solidFill>
                <a:srgbClr val="C00000"/>
              </a:solidFill>
              <a:latin typeface="Times New Roman" pitchFamily="18" charset="0"/>
              <a:cs typeface="Times New Roman" pitchFamily="18" charset="0"/>
            </a:endParaRPr>
          </a:p>
          <a:p>
            <a:pPr marL="0" indent="0" algn="ctr">
              <a:lnSpc>
                <a:spcPct val="114000"/>
              </a:lnSpc>
              <a:spcBef>
                <a:spcPts val="0"/>
              </a:spcBef>
              <a:spcAft>
                <a:spcPts val="1200"/>
              </a:spcAft>
              <a:buClr>
                <a:srgbClr val="C00000"/>
              </a:buClr>
              <a:buNone/>
            </a:pPr>
            <a:r>
              <a:rPr lang="en-US" sz="2800" b="1" dirty="0" smtClean="0">
                <a:solidFill>
                  <a:srgbClr val="C00000"/>
                </a:solidFill>
                <a:latin typeface="Times New Roman" pitchFamily="18" charset="0"/>
                <a:cs typeface="Times New Roman" pitchFamily="18" charset="0"/>
              </a:rPr>
              <a:t>Delta (   ) connection </a:t>
            </a:r>
          </a:p>
          <a:p>
            <a:pPr algn="just">
              <a:lnSpc>
                <a:spcPct val="120000"/>
              </a:lnSpc>
              <a:spcBef>
                <a:spcPts val="0"/>
              </a:spcBef>
              <a:buClr>
                <a:srgbClr val="C00000"/>
              </a:buClr>
              <a:buFont typeface="Wingdings" panose="05000000000000000000" pitchFamily="2" charset="2"/>
              <a:buChar char="Ø"/>
            </a:pPr>
            <a:r>
              <a:rPr lang="en-US" sz="2200" b="1" dirty="0" smtClean="0">
                <a:latin typeface="Times New Roman" pitchFamily="18" charset="0"/>
                <a:cs typeface="Times New Roman" pitchFamily="18" charset="0"/>
              </a:rPr>
              <a:t>In this connection, the dissimilar ends of the windings are joined together, i.e.       is connected to     ,       to      and      to     .</a:t>
            </a:r>
          </a:p>
          <a:p>
            <a:pPr algn="just">
              <a:lnSpc>
                <a:spcPct val="150000"/>
              </a:lnSpc>
              <a:spcBef>
                <a:spcPts val="0"/>
              </a:spcBef>
              <a:spcAft>
                <a:spcPts val="1200"/>
              </a:spcAft>
              <a:buClr>
                <a:srgbClr val="C00000"/>
              </a:buClr>
              <a:buFont typeface="Wingdings" panose="05000000000000000000" pitchFamily="2" charset="2"/>
              <a:buChar char="Ø"/>
            </a:pPr>
            <a:endParaRPr lang="en-US" sz="2200" b="1" dirty="0">
              <a:latin typeface="Times New Roman" pitchFamily="18" charset="0"/>
              <a:cs typeface="Times New Roman" pitchFamily="18" charset="0"/>
            </a:endParaRPr>
          </a:p>
          <a:p>
            <a:pPr algn="just">
              <a:lnSpc>
                <a:spcPct val="150000"/>
              </a:lnSpc>
              <a:spcBef>
                <a:spcPts val="0"/>
              </a:spcBef>
              <a:spcAft>
                <a:spcPts val="1200"/>
              </a:spcAft>
              <a:buClr>
                <a:srgbClr val="C00000"/>
              </a:buClr>
              <a:buFont typeface="Wingdings" panose="05000000000000000000" pitchFamily="2" charset="2"/>
              <a:buChar char="Ø"/>
            </a:pPr>
            <a:endParaRPr lang="en-US" sz="2200" b="1" dirty="0" smtClean="0">
              <a:latin typeface="Times New Roman" pitchFamily="18" charset="0"/>
              <a:cs typeface="Times New Roman" pitchFamily="18" charset="0"/>
            </a:endParaRPr>
          </a:p>
          <a:p>
            <a:pPr algn="just">
              <a:lnSpc>
                <a:spcPct val="150000"/>
              </a:lnSpc>
              <a:spcBef>
                <a:spcPts val="0"/>
              </a:spcBef>
              <a:spcAft>
                <a:spcPts val="1200"/>
              </a:spcAft>
              <a:buClr>
                <a:srgbClr val="C00000"/>
              </a:buClr>
              <a:buFont typeface="Wingdings" panose="05000000000000000000" pitchFamily="2" charset="2"/>
              <a:buChar char="Ø"/>
            </a:pPr>
            <a:endParaRPr lang="en-US" sz="2200" b="1" dirty="0">
              <a:latin typeface="Times New Roman" pitchFamily="18" charset="0"/>
              <a:cs typeface="Times New Roman" pitchFamily="18" charset="0"/>
            </a:endParaRPr>
          </a:p>
          <a:p>
            <a:pPr algn="just">
              <a:lnSpc>
                <a:spcPct val="150000"/>
              </a:lnSpc>
              <a:spcBef>
                <a:spcPts val="0"/>
              </a:spcBef>
              <a:spcAft>
                <a:spcPts val="1200"/>
              </a:spcAft>
              <a:buClr>
                <a:srgbClr val="C00000"/>
              </a:buClr>
              <a:buFont typeface="Wingdings" panose="05000000000000000000" pitchFamily="2" charset="2"/>
              <a:buChar char="Ø"/>
            </a:pPr>
            <a:endParaRPr lang="en-US" sz="2200" b="1" dirty="0" smtClean="0">
              <a:latin typeface="Times New Roman" pitchFamily="18" charset="0"/>
              <a:cs typeface="Times New Roman" pitchFamily="18" charset="0"/>
            </a:endParaRPr>
          </a:p>
          <a:p>
            <a:pPr algn="just">
              <a:lnSpc>
                <a:spcPct val="120000"/>
              </a:lnSpc>
              <a:spcBef>
                <a:spcPts val="0"/>
              </a:spcBef>
              <a:buClr>
                <a:srgbClr val="C00000"/>
              </a:buClr>
              <a:buFont typeface="Wingdings" panose="05000000000000000000" pitchFamily="2" charset="2"/>
              <a:buChar char="Ø"/>
            </a:pPr>
            <a:r>
              <a:rPr lang="en-US" sz="2200" b="1" dirty="0" smtClean="0">
                <a:latin typeface="Times New Roman" pitchFamily="18" charset="0"/>
                <a:cs typeface="Times New Roman" pitchFamily="18" charset="0"/>
              </a:rPr>
              <a:t>Here there is no common terminal, only three line voltages                                        are available                        . This line voltage also referred as phase voltages in delta connected system.</a:t>
            </a:r>
          </a:p>
          <a:p>
            <a:pPr marL="0" indent="0" algn="just">
              <a:lnSpc>
                <a:spcPct val="150000"/>
              </a:lnSpc>
              <a:spcBef>
                <a:spcPts val="0"/>
              </a:spcBef>
              <a:spcAft>
                <a:spcPts val="1200"/>
              </a:spcAft>
              <a:buClr>
                <a:srgbClr val="C00000"/>
              </a:buClr>
              <a:buNone/>
            </a:pPr>
            <a:endParaRPr lang="en-US" sz="2400" b="1" dirty="0">
              <a:latin typeface="Times New Roman" pitchFamily="18" charset="0"/>
              <a:cs typeface="Times New Roman" pitchFamily="18" charset="0"/>
            </a:endParaRPr>
          </a:p>
          <a:p>
            <a:pPr algn="just">
              <a:lnSpc>
                <a:spcPct val="114000"/>
              </a:lnSpc>
              <a:spcBef>
                <a:spcPts val="0"/>
              </a:spcBef>
              <a:buClr>
                <a:srgbClr val="C00000"/>
              </a:buClr>
              <a:buFont typeface="Wingdings" pitchFamily="2" charset="2"/>
              <a:buChar char="Ø"/>
            </a:pPr>
            <a:endParaRPr lang="en-US" sz="2400" b="1" dirty="0" smtClean="0">
              <a:latin typeface="Times New Roman" pitchFamily="18" charset="0"/>
              <a:cs typeface="Times New Roman" pitchFamily="18" charset="0"/>
            </a:endParaRPr>
          </a:p>
          <a:p>
            <a:pPr algn="just">
              <a:lnSpc>
                <a:spcPct val="114000"/>
              </a:lnSpc>
              <a:spcBef>
                <a:spcPts val="0"/>
              </a:spcBef>
              <a:buClr>
                <a:srgbClr val="C00000"/>
              </a:buClr>
              <a:buFont typeface="Wingdings" pitchFamily="2" charset="2"/>
              <a:buChar char="Ø"/>
            </a:pPr>
            <a:endParaRPr lang="en-US" sz="2400" b="1" dirty="0">
              <a:latin typeface="Times New Roman" pitchFamily="18" charset="0"/>
              <a:cs typeface="Times New Roman" pitchFamily="18" charset="0"/>
            </a:endParaRPr>
          </a:p>
          <a:p>
            <a:pPr algn="just">
              <a:lnSpc>
                <a:spcPct val="114000"/>
              </a:lnSpc>
              <a:spcBef>
                <a:spcPts val="0"/>
              </a:spcBef>
              <a:buClr>
                <a:srgbClr val="C00000"/>
              </a:buClr>
              <a:buFont typeface="Wingdings" pitchFamily="2" charset="2"/>
              <a:buChar char="Ø"/>
            </a:pPr>
            <a:endParaRPr lang="en-US" sz="2400" b="1" dirty="0" smtClean="0">
              <a:latin typeface="Times New Roman" pitchFamily="18" charset="0"/>
              <a:cs typeface="Times New Roman" pitchFamily="18" charset="0"/>
            </a:endParaRPr>
          </a:p>
          <a:p>
            <a:pPr algn="just">
              <a:lnSpc>
                <a:spcPct val="114000"/>
              </a:lnSpc>
              <a:spcBef>
                <a:spcPts val="0"/>
              </a:spcBef>
              <a:buClr>
                <a:srgbClr val="C00000"/>
              </a:buClr>
              <a:buFont typeface="Wingdings" pitchFamily="2" charset="2"/>
              <a:buChar char="Ø"/>
            </a:pPr>
            <a:endParaRPr lang="en-US" sz="2400" b="1" dirty="0">
              <a:latin typeface="Times New Roman" pitchFamily="18" charset="0"/>
              <a:cs typeface="Times New Roman" pitchFamily="18" charset="0"/>
            </a:endParaRPr>
          </a:p>
          <a:p>
            <a:pPr algn="just">
              <a:lnSpc>
                <a:spcPct val="114000"/>
              </a:lnSpc>
              <a:spcBef>
                <a:spcPts val="0"/>
              </a:spcBef>
              <a:buClr>
                <a:srgbClr val="C00000"/>
              </a:buClr>
              <a:buFont typeface="Wingdings" pitchFamily="2" charset="2"/>
              <a:buChar char="Ø"/>
            </a:pPr>
            <a:endParaRPr lang="en-US" sz="2400" b="1" dirty="0" smtClean="0">
              <a:latin typeface="Times New Roman" pitchFamily="18" charset="0"/>
              <a:cs typeface="Times New Roman" pitchFamily="18" charset="0"/>
            </a:endParaRPr>
          </a:p>
          <a:p>
            <a:pPr algn="just">
              <a:lnSpc>
                <a:spcPct val="114000"/>
              </a:lnSpc>
              <a:spcBef>
                <a:spcPts val="0"/>
              </a:spcBef>
              <a:buClr>
                <a:srgbClr val="C00000"/>
              </a:buClr>
              <a:buFont typeface="Wingdings" pitchFamily="2" charset="2"/>
              <a:buChar char="Ø"/>
            </a:pPr>
            <a:endParaRPr lang="en-US" sz="2400" b="1" dirty="0">
              <a:latin typeface="Times New Roman" pitchFamily="18" charset="0"/>
              <a:cs typeface="Times New Roman" pitchFamily="18" charset="0"/>
            </a:endParaRPr>
          </a:p>
          <a:p>
            <a:pPr algn="just">
              <a:lnSpc>
                <a:spcPct val="114000"/>
              </a:lnSpc>
              <a:spcBef>
                <a:spcPts val="0"/>
              </a:spcBef>
              <a:buClr>
                <a:srgbClr val="C00000"/>
              </a:buClr>
              <a:buFont typeface="Wingdings" pitchFamily="2" charset="2"/>
              <a:buChar char="Ø"/>
            </a:pPr>
            <a:endParaRPr lang="en-US" sz="2400" b="1" dirty="0" smtClean="0">
              <a:latin typeface="Times New Roman" pitchFamily="18" charset="0"/>
              <a:cs typeface="Times New Roman" pitchFamily="18" charset="0"/>
            </a:endParaRPr>
          </a:p>
          <a:p>
            <a:pPr algn="just">
              <a:lnSpc>
                <a:spcPct val="114000"/>
              </a:lnSpc>
              <a:spcBef>
                <a:spcPts val="0"/>
              </a:spcBef>
              <a:buClr>
                <a:srgbClr val="C00000"/>
              </a:buClr>
              <a:buFont typeface="Wingdings" pitchFamily="2" charset="2"/>
              <a:buChar char="Ø"/>
            </a:pPr>
            <a:endParaRPr lang="en-US" sz="2400" b="1" dirty="0" smtClean="0">
              <a:latin typeface="Times New Roman" pitchFamily="18" charset="0"/>
              <a:cs typeface="Times New Roman" pitchFamily="18" charset="0"/>
            </a:endParaRPr>
          </a:p>
        </p:txBody>
      </p:sp>
      <p:graphicFrame>
        <p:nvGraphicFramePr>
          <p:cNvPr id="7" name="Object 6"/>
          <p:cNvGraphicFramePr>
            <a:graphicFrameLocks noChangeAspect="1"/>
          </p:cNvGraphicFramePr>
          <p:nvPr>
            <p:extLst>
              <p:ext uri="{D42A27DB-BD31-4B8C-83A1-F6EECF244321}">
                <p14:modId xmlns="" xmlns:p14="http://schemas.microsoft.com/office/powerpoint/2010/main" val="3477862729"/>
              </p:ext>
            </p:extLst>
          </p:nvPr>
        </p:nvGraphicFramePr>
        <p:xfrm>
          <a:off x="3733800" y="609600"/>
          <a:ext cx="457200" cy="381000"/>
        </p:xfrm>
        <a:graphic>
          <a:graphicData uri="http://schemas.openxmlformats.org/presentationml/2006/ole">
            <p:oleObj spid="_x0000_s219441" name="Equation" r:id="rId3" imgW="139579" imgH="164957" progId="Equation.3">
              <p:embed/>
            </p:oleObj>
          </a:graphicData>
        </a:graphic>
      </p:graphicFrame>
      <p:graphicFrame>
        <p:nvGraphicFramePr>
          <p:cNvPr id="8" name="Object 7"/>
          <p:cNvGraphicFramePr>
            <a:graphicFrameLocks noChangeAspect="1"/>
          </p:cNvGraphicFramePr>
          <p:nvPr>
            <p:extLst>
              <p:ext uri="{D42A27DB-BD31-4B8C-83A1-F6EECF244321}">
                <p14:modId xmlns="" xmlns:p14="http://schemas.microsoft.com/office/powerpoint/2010/main" val="3307641743"/>
              </p:ext>
            </p:extLst>
          </p:nvPr>
        </p:nvGraphicFramePr>
        <p:xfrm>
          <a:off x="2133600" y="1600200"/>
          <a:ext cx="309563" cy="381000"/>
        </p:xfrm>
        <a:graphic>
          <a:graphicData uri="http://schemas.openxmlformats.org/presentationml/2006/ole">
            <p:oleObj spid="_x0000_s219442" name="Equation" r:id="rId4" imgW="164957" imgH="190335" progId="Equation.3">
              <p:embed/>
            </p:oleObj>
          </a:graphicData>
        </a:graphic>
      </p:graphicFrame>
      <p:graphicFrame>
        <p:nvGraphicFramePr>
          <p:cNvPr id="9" name="Object 8"/>
          <p:cNvGraphicFramePr>
            <a:graphicFrameLocks noChangeAspect="1"/>
          </p:cNvGraphicFramePr>
          <p:nvPr>
            <p:extLst>
              <p:ext uri="{D42A27DB-BD31-4B8C-83A1-F6EECF244321}">
                <p14:modId xmlns="" xmlns:p14="http://schemas.microsoft.com/office/powerpoint/2010/main" val="746367620"/>
              </p:ext>
            </p:extLst>
          </p:nvPr>
        </p:nvGraphicFramePr>
        <p:xfrm>
          <a:off x="4419600" y="1676400"/>
          <a:ext cx="261937" cy="381000"/>
        </p:xfrm>
        <a:graphic>
          <a:graphicData uri="http://schemas.openxmlformats.org/presentationml/2006/ole">
            <p:oleObj spid="_x0000_s219443" name="Equation" r:id="rId5" imgW="139579" imgH="164957" progId="Equation.3">
              <p:embed/>
            </p:oleObj>
          </a:graphicData>
        </a:graphic>
      </p:graphicFrame>
      <p:graphicFrame>
        <p:nvGraphicFramePr>
          <p:cNvPr id="10" name="Object 9"/>
          <p:cNvGraphicFramePr>
            <a:graphicFrameLocks noChangeAspect="1"/>
          </p:cNvGraphicFramePr>
          <p:nvPr>
            <p:extLst>
              <p:ext uri="{D42A27DB-BD31-4B8C-83A1-F6EECF244321}">
                <p14:modId xmlns="" xmlns:p14="http://schemas.microsoft.com/office/powerpoint/2010/main" val="2221149836"/>
              </p:ext>
            </p:extLst>
          </p:nvPr>
        </p:nvGraphicFramePr>
        <p:xfrm>
          <a:off x="4953000" y="1676400"/>
          <a:ext cx="309563" cy="381000"/>
        </p:xfrm>
        <a:graphic>
          <a:graphicData uri="http://schemas.openxmlformats.org/presentationml/2006/ole">
            <p:oleObj spid="_x0000_s219444" name="Equation" r:id="rId6" imgW="164957" imgH="190335" progId="Equation.3">
              <p:embed/>
            </p:oleObj>
          </a:graphicData>
        </a:graphic>
      </p:graphicFrame>
      <p:graphicFrame>
        <p:nvGraphicFramePr>
          <p:cNvPr id="11" name="Object 10"/>
          <p:cNvGraphicFramePr>
            <a:graphicFrameLocks noChangeAspect="1"/>
          </p:cNvGraphicFramePr>
          <p:nvPr>
            <p:extLst>
              <p:ext uri="{D42A27DB-BD31-4B8C-83A1-F6EECF244321}">
                <p14:modId xmlns="" xmlns:p14="http://schemas.microsoft.com/office/powerpoint/2010/main" val="599498848"/>
              </p:ext>
            </p:extLst>
          </p:nvPr>
        </p:nvGraphicFramePr>
        <p:xfrm>
          <a:off x="5562600" y="1676400"/>
          <a:ext cx="285750" cy="304800"/>
        </p:xfrm>
        <a:graphic>
          <a:graphicData uri="http://schemas.openxmlformats.org/presentationml/2006/ole">
            <p:oleObj spid="_x0000_s219445" name="Equation" r:id="rId7" imgW="152268" imgH="164957" progId="Equation.3">
              <p:embed/>
            </p:oleObj>
          </a:graphicData>
        </a:graphic>
      </p:graphicFrame>
      <p:graphicFrame>
        <p:nvGraphicFramePr>
          <p:cNvPr id="12" name="Object 11"/>
          <p:cNvGraphicFramePr>
            <a:graphicFrameLocks noChangeAspect="1"/>
          </p:cNvGraphicFramePr>
          <p:nvPr>
            <p:extLst>
              <p:ext uri="{D42A27DB-BD31-4B8C-83A1-F6EECF244321}">
                <p14:modId xmlns="" xmlns:p14="http://schemas.microsoft.com/office/powerpoint/2010/main" val="2324586458"/>
              </p:ext>
            </p:extLst>
          </p:nvPr>
        </p:nvGraphicFramePr>
        <p:xfrm>
          <a:off x="6400800" y="1600200"/>
          <a:ext cx="309563" cy="381000"/>
        </p:xfrm>
        <a:graphic>
          <a:graphicData uri="http://schemas.openxmlformats.org/presentationml/2006/ole">
            <p:oleObj spid="_x0000_s219446" name="Equation" r:id="rId8" imgW="164957" imgH="190335" progId="Equation.3">
              <p:embed/>
            </p:oleObj>
          </a:graphicData>
        </a:graphic>
      </p:graphicFrame>
      <p:graphicFrame>
        <p:nvGraphicFramePr>
          <p:cNvPr id="13" name="Object 12"/>
          <p:cNvGraphicFramePr>
            <a:graphicFrameLocks noChangeAspect="1"/>
          </p:cNvGraphicFramePr>
          <p:nvPr>
            <p:extLst>
              <p:ext uri="{D42A27DB-BD31-4B8C-83A1-F6EECF244321}">
                <p14:modId xmlns="" xmlns:p14="http://schemas.microsoft.com/office/powerpoint/2010/main" val="35293422"/>
              </p:ext>
            </p:extLst>
          </p:nvPr>
        </p:nvGraphicFramePr>
        <p:xfrm>
          <a:off x="7010400" y="1676400"/>
          <a:ext cx="285750" cy="304800"/>
        </p:xfrm>
        <a:graphic>
          <a:graphicData uri="http://schemas.openxmlformats.org/presentationml/2006/ole">
            <p:oleObj spid="_x0000_s219447" name="Equation" r:id="rId9" imgW="152268" imgH="164957" progId="Equation.3">
              <p:embed/>
            </p:oleObj>
          </a:graphicData>
        </a:graphic>
      </p:graphicFrame>
      <p:pic>
        <p:nvPicPr>
          <p:cNvPr id="2" name="Picture 1"/>
          <p:cNvPicPr>
            <a:picLocks noChangeAspect="1"/>
          </p:cNvPicPr>
          <p:nvPr/>
        </p:nvPicPr>
        <p:blipFill>
          <a:blip r:embed="rId10" cstate="print">
            <a:extLst>
              <a:ext uri="{28A0092B-C50C-407E-A947-70E740481C1C}">
                <a14:useLocalDpi xmlns="" xmlns:a14="http://schemas.microsoft.com/office/drawing/2010/main" val="0"/>
              </a:ext>
            </a:extLst>
          </a:blip>
          <a:stretch>
            <a:fillRect/>
          </a:stretch>
        </p:blipFill>
        <p:spPr>
          <a:xfrm>
            <a:off x="1328737" y="2209800"/>
            <a:ext cx="5757863" cy="2362199"/>
          </a:xfrm>
          <a:prstGeom prst="rect">
            <a:avLst/>
          </a:prstGeom>
        </p:spPr>
      </p:pic>
      <p:graphicFrame>
        <p:nvGraphicFramePr>
          <p:cNvPr id="15" name="Object 14"/>
          <p:cNvGraphicFramePr>
            <a:graphicFrameLocks noChangeAspect="1"/>
          </p:cNvGraphicFramePr>
          <p:nvPr>
            <p:extLst>
              <p:ext uri="{D42A27DB-BD31-4B8C-83A1-F6EECF244321}">
                <p14:modId xmlns="" xmlns:p14="http://schemas.microsoft.com/office/powerpoint/2010/main" val="3290084619"/>
              </p:ext>
            </p:extLst>
          </p:nvPr>
        </p:nvGraphicFramePr>
        <p:xfrm>
          <a:off x="2362200" y="5105400"/>
          <a:ext cx="1753136" cy="355600"/>
        </p:xfrm>
        <a:graphic>
          <a:graphicData uri="http://schemas.openxmlformats.org/presentationml/2006/ole">
            <p:oleObj spid="_x0000_s219448" name="Equation" r:id="rId11" imgW="850680" imgH="215640" progId="Equation.3">
              <p:embed/>
            </p:oleObj>
          </a:graphicData>
        </a:graphic>
      </p:graphicFrame>
    </p:spTree>
    <p:extLst>
      <p:ext uri="{BB962C8B-B14F-4D97-AF65-F5344CB8AC3E}">
        <p14:creationId xmlns="" xmlns:p14="http://schemas.microsoft.com/office/powerpoint/2010/main" val="3659225122"/>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515712E1-7156-41BD-B554-C6FA83B2F84E}" type="slidenum">
              <a:rPr lang="en-US" smtClean="0"/>
              <a:pPr>
                <a:defRPr/>
              </a:pPr>
              <a:t>49</a:t>
            </a:fld>
            <a:endParaRPr lang="en-US"/>
          </a:p>
        </p:txBody>
      </p:sp>
      <p:sp>
        <p:nvSpPr>
          <p:cNvPr id="5" name="Content Placeholder 4"/>
          <p:cNvSpPr>
            <a:spLocks noGrp="1"/>
          </p:cNvSpPr>
          <p:nvPr>
            <p:ph idx="1"/>
          </p:nvPr>
        </p:nvSpPr>
        <p:spPr>
          <a:xfrm>
            <a:off x="457200" y="228600"/>
            <a:ext cx="7924800" cy="4687910"/>
          </a:xfrm>
        </p:spPr>
        <p:txBody>
          <a:bodyPr>
            <a:noAutofit/>
          </a:bodyPr>
          <a:lstStyle/>
          <a:p>
            <a:pPr marL="0" indent="0" algn="ctr">
              <a:lnSpc>
                <a:spcPct val="20000"/>
              </a:lnSpc>
              <a:spcBef>
                <a:spcPts val="0"/>
              </a:spcBef>
              <a:spcAft>
                <a:spcPts val="1200"/>
              </a:spcAft>
              <a:buClr>
                <a:srgbClr val="C00000"/>
              </a:buClr>
              <a:buNone/>
            </a:pPr>
            <a:endParaRPr lang="en-US" sz="3200" b="1" dirty="0" smtClean="0">
              <a:solidFill>
                <a:srgbClr val="C00000"/>
              </a:solidFill>
              <a:latin typeface="Times New Roman" pitchFamily="18" charset="0"/>
              <a:cs typeface="Times New Roman" pitchFamily="18" charset="0"/>
            </a:endParaRPr>
          </a:p>
          <a:p>
            <a:pPr marL="0" indent="0" algn="ctr">
              <a:lnSpc>
                <a:spcPct val="114000"/>
              </a:lnSpc>
              <a:spcBef>
                <a:spcPts val="0"/>
              </a:spcBef>
              <a:spcAft>
                <a:spcPts val="1200"/>
              </a:spcAft>
              <a:buClr>
                <a:srgbClr val="C00000"/>
              </a:buClr>
              <a:buNone/>
            </a:pPr>
            <a:r>
              <a:rPr lang="en-US" sz="2800" b="1" dirty="0" smtClean="0">
                <a:solidFill>
                  <a:srgbClr val="C00000"/>
                </a:solidFill>
                <a:latin typeface="Times New Roman" pitchFamily="18" charset="0"/>
                <a:cs typeface="Times New Roman" pitchFamily="18" charset="0"/>
              </a:rPr>
              <a:t>Star to Delta and Delta to Star Transformation</a:t>
            </a:r>
          </a:p>
          <a:p>
            <a:pPr algn="just">
              <a:lnSpc>
                <a:spcPct val="114000"/>
              </a:lnSpc>
              <a:spcBef>
                <a:spcPts val="0"/>
              </a:spcBef>
              <a:spcAft>
                <a:spcPts val="1200"/>
              </a:spcAft>
              <a:buClr>
                <a:srgbClr val="C00000"/>
              </a:buClr>
              <a:buFont typeface="Wingdings" panose="05000000000000000000" pitchFamily="2" charset="2"/>
              <a:buChar char="Ø"/>
            </a:pPr>
            <a:r>
              <a:rPr lang="en-US" sz="2200" b="1" dirty="0" smtClean="0">
                <a:latin typeface="Times New Roman" pitchFamily="18" charset="0"/>
                <a:cs typeface="Times New Roman" pitchFamily="18" charset="0"/>
              </a:rPr>
              <a:t>While dealing with currents and voltages in loads, it is often necessary to convert a star load to delta load, and vice-versa.</a:t>
            </a:r>
          </a:p>
          <a:p>
            <a:pPr algn="just">
              <a:lnSpc>
                <a:spcPct val="114000"/>
              </a:lnSpc>
              <a:spcBef>
                <a:spcPts val="0"/>
              </a:spcBef>
              <a:spcAft>
                <a:spcPts val="1200"/>
              </a:spcAft>
              <a:buClr>
                <a:srgbClr val="C00000"/>
              </a:buClr>
              <a:buFont typeface="Wingdings" panose="05000000000000000000" pitchFamily="2" charset="2"/>
              <a:buChar char="Ø"/>
            </a:pPr>
            <a:endParaRPr lang="en-US" sz="2200" b="1" dirty="0">
              <a:latin typeface="Times New Roman" pitchFamily="18" charset="0"/>
              <a:cs typeface="Times New Roman" pitchFamily="18" charset="0"/>
            </a:endParaRPr>
          </a:p>
          <a:p>
            <a:pPr algn="just">
              <a:lnSpc>
                <a:spcPct val="114000"/>
              </a:lnSpc>
              <a:spcBef>
                <a:spcPts val="0"/>
              </a:spcBef>
              <a:spcAft>
                <a:spcPts val="1200"/>
              </a:spcAft>
              <a:buClr>
                <a:srgbClr val="C00000"/>
              </a:buClr>
              <a:buFont typeface="Wingdings" panose="05000000000000000000" pitchFamily="2" charset="2"/>
              <a:buChar char="Ø"/>
            </a:pPr>
            <a:endParaRPr lang="en-US" sz="2200" b="1" dirty="0" smtClean="0">
              <a:latin typeface="Times New Roman" pitchFamily="18" charset="0"/>
              <a:cs typeface="Times New Roman" pitchFamily="18" charset="0"/>
            </a:endParaRPr>
          </a:p>
          <a:p>
            <a:pPr algn="just">
              <a:lnSpc>
                <a:spcPct val="114000"/>
              </a:lnSpc>
              <a:spcBef>
                <a:spcPts val="0"/>
              </a:spcBef>
              <a:spcAft>
                <a:spcPts val="1200"/>
              </a:spcAft>
              <a:buClr>
                <a:srgbClr val="C00000"/>
              </a:buClr>
              <a:buFont typeface="Wingdings" panose="05000000000000000000" pitchFamily="2" charset="2"/>
              <a:buChar char="Ø"/>
            </a:pPr>
            <a:endParaRPr lang="en-US" sz="2200" b="1" dirty="0">
              <a:latin typeface="Times New Roman" pitchFamily="18" charset="0"/>
              <a:cs typeface="Times New Roman" pitchFamily="18" charset="0"/>
            </a:endParaRPr>
          </a:p>
          <a:p>
            <a:pPr algn="just">
              <a:lnSpc>
                <a:spcPct val="114000"/>
              </a:lnSpc>
              <a:spcBef>
                <a:spcPts val="0"/>
              </a:spcBef>
              <a:spcAft>
                <a:spcPts val="1200"/>
              </a:spcAft>
              <a:buClr>
                <a:srgbClr val="C00000"/>
              </a:buClr>
              <a:buFont typeface="Wingdings" panose="05000000000000000000" pitchFamily="2" charset="2"/>
              <a:buChar char="Ø"/>
            </a:pPr>
            <a:endParaRPr lang="en-US" sz="2200" b="1" dirty="0" smtClean="0">
              <a:latin typeface="Times New Roman" pitchFamily="18" charset="0"/>
              <a:cs typeface="Times New Roman" pitchFamily="18" charset="0"/>
            </a:endParaRPr>
          </a:p>
          <a:p>
            <a:pPr algn="just">
              <a:lnSpc>
                <a:spcPct val="114000"/>
              </a:lnSpc>
              <a:spcBef>
                <a:spcPts val="0"/>
              </a:spcBef>
              <a:spcAft>
                <a:spcPts val="1200"/>
              </a:spcAft>
              <a:buClr>
                <a:srgbClr val="C00000"/>
              </a:buClr>
              <a:buFont typeface="Wingdings" panose="05000000000000000000" pitchFamily="2" charset="2"/>
              <a:buChar char="Ø"/>
            </a:pPr>
            <a:endParaRPr lang="en-US" sz="2200" b="1" dirty="0">
              <a:latin typeface="Times New Roman" pitchFamily="18" charset="0"/>
              <a:cs typeface="Times New Roman" pitchFamily="18" charset="0"/>
            </a:endParaRPr>
          </a:p>
          <a:p>
            <a:pPr algn="just">
              <a:lnSpc>
                <a:spcPct val="114000"/>
              </a:lnSpc>
              <a:spcBef>
                <a:spcPts val="0"/>
              </a:spcBef>
              <a:spcAft>
                <a:spcPts val="1200"/>
              </a:spcAft>
              <a:buClr>
                <a:srgbClr val="C00000"/>
              </a:buClr>
              <a:buFont typeface="Wingdings" panose="05000000000000000000" pitchFamily="2" charset="2"/>
              <a:buChar char="Ø"/>
            </a:pPr>
            <a:endParaRPr lang="en-US" sz="2200" b="1" dirty="0" smtClean="0">
              <a:latin typeface="Times New Roman" pitchFamily="18" charset="0"/>
              <a:cs typeface="Times New Roman" pitchFamily="18" charset="0"/>
            </a:endParaRPr>
          </a:p>
          <a:p>
            <a:pPr algn="just">
              <a:lnSpc>
                <a:spcPct val="114000"/>
              </a:lnSpc>
              <a:spcBef>
                <a:spcPts val="0"/>
              </a:spcBef>
              <a:spcAft>
                <a:spcPts val="1200"/>
              </a:spcAft>
              <a:buClr>
                <a:srgbClr val="C00000"/>
              </a:buClr>
              <a:buFont typeface="Wingdings" panose="05000000000000000000" pitchFamily="2" charset="2"/>
              <a:buChar char="Ø"/>
            </a:pPr>
            <a:r>
              <a:rPr lang="en-US" sz="2200" b="1" dirty="0" smtClean="0">
                <a:latin typeface="Times New Roman" pitchFamily="18" charset="0"/>
                <a:cs typeface="Times New Roman" pitchFamily="18" charset="0"/>
              </a:rPr>
              <a:t>Where the delta connection of resistances/impedances are replaced by star connection of resistances/impedances vice-versa depends on circuit requirements.</a:t>
            </a:r>
          </a:p>
          <a:p>
            <a:pPr algn="just">
              <a:lnSpc>
                <a:spcPct val="114000"/>
              </a:lnSpc>
              <a:spcBef>
                <a:spcPts val="0"/>
              </a:spcBef>
              <a:spcAft>
                <a:spcPts val="1200"/>
              </a:spcAft>
              <a:buClr>
                <a:srgbClr val="C00000"/>
              </a:buClr>
              <a:buFont typeface="Wingdings" panose="05000000000000000000" pitchFamily="2" charset="2"/>
              <a:buChar char="Ø"/>
            </a:pPr>
            <a:endParaRPr lang="en-US" sz="2400" b="1" dirty="0">
              <a:latin typeface="Times New Roman" pitchFamily="18" charset="0"/>
              <a:cs typeface="Times New Roman" pitchFamily="18" charset="0"/>
            </a:endParaRPr>
          </a:p>
          <a:p>
            <a:pPr algn="just">
              <a:lnSpc>
                <a:spcPct val="114000"/>
              </a:lnSpc>
              <a:spcBef>
                <a:spcPts val="0"/>
              </a:spcBef>
              <a:spcAft>
                <a:spcPts val="1200"/>
              </a:spcAft>
              <a:buClr>
                <a:srgbClr val="C00000"/>
              </a:buClr>
              <a:buFont typeface="Wingdings" panose="05000000000000000000" pitchFamily="2" charset="2"/>
              <a:buChar char="Ø"/>
            </a:pPr>
            <a:endParaRPr lang="en-US" sz="2400" b="1" dirty="0" smtClean="0">
              <a:latin typeface="Times New Roman" pitchFamily="18" charset="0"/>
              <a:cs typeface="Times New Roman" pitchFamily="18" charset="0"/>
            </a:endParaRPr>
          </a:p>
          <a:p>
            <a:pPr algn="just">
              <a:lnSpc>
                <a:spcPct val="114000"/>
              </a:lnSpc>
              <a:spcBef>
                <a:spcPts val="0"/>
              </a:spcBef>
              <a:spcAft>
                <a:spcPts val="1200"/>
              </a:spcAft>
              <a:buClr>
                <a:srgbClr val="C00000"/>
              </a:buClr>
              <a:buFont typeface="Wingdings" panose="05000000000000000000" pitchFamily="2" charset="2"/>
              <a:buChar char="Ø"/>
            </a:pPr>
            <a:endParaRPr lang="en-US" sz="2400" b="1" dirty="0">
              <a:latin typeface="Times New Roman" pitchFamily="18" charset="0"/>
              <a:cs typeface="Times New Roman" pitchFamily="18" charset="0"/>
            </a:endParaRPr>
          </a:p>
          <a:p>
            <a:pPr algn="just">
              <a:lnSpc>
                <a:spcPct val="114000"/>
              </a:lnSpc>
              <a:spcBef>
                <a:spcPts val="0"/>
              </a:spcBef>
              <a:spcAft>
                <a:spcPts val="1200"/>
              </a:spcAft>
              <a:buClr>
                <a:srgbClr val="C00000"/>
              </a:buClr>
              <a:buFont typeface="Wingdings" panose="05000000000000000000" pitchFamily="2" charset="2"/>
              <a:buChar char="Ø"/>
            </a:pPr>
            <a:endParaRPr lang="en-US" sz="2400" b="1" dirty="0" smtClean="0">
              <a:latin typeface="Times New Roman" pitchFamily="18" charset="0"/>
              <a:cs typeface="Times New Roman" pitchFamily="18" charset="0"/>
            </a:endParaRPr>
          </a:p>
          <a:p>
            <a:pPr algn="just">
              <a:lnSpc>
                <a:spcPct val="114000"/>
              </a:lnSpc>
              <a:spcBef>
                <a:spcPts val="0"/>
              </a:spcBef>
              <a:spcAft>
                <a:spcPts val="1200"/>
              </a:spcAft>
              <a:buClr>
                <a:srgbClr val="C00000"/>
              </a:buClr>
              <a:buFont typeface="Wingdings" panose="05000000000000000000" pitchFamily="2" charset="2"/>
              <a:buChar char="Ø"/>
            </a:pPr>
            <a:endParaRPr lang="en-US" sz="2400" b="1" dirty="0">
              <a:latin typeface="Times New Roman" pitchFamily="18" charset="0"/>
              <a:cs typeface="Times New Roman" pitchFamily="18" charset="0"/>
            </a:endParaRPr>
          </a:p>
          <a:p>
            <a:pPr algn="just">
              <a:lnSpc>
                <a:spcPct val="114000"/>
              </a:lnSpc>
              <a:spcBef>
                <a:spcPts val="0"/>
              </a:spcBef>
              <a:spcAft>
                <a:spcPts val="1200"/>
              </a:spcAft>
              <a:buClr>
                <a:srgbClr val="C00000"/>
              </a:buClr>
              <a:buFont typeface="Wingdings" panose="05000000000000000000" pitchFamily="2" charset="2"/>
              <a:buChar char="Ø"/>
            </a:pPr>
            <a:endParaRPr lang="en-US" sz="2400" b="1" dirty="0" smtClean="0">
              <a:latin typeface="Times New Roman" pitchFamily="18" charset="0"/>
              <a:cs typeface="Times New Roman" pitchFamily="18" charset="0"/>
            </a:endParaRPr>
          </a:p>
          <a:p>
            <a:pPr algn="just">
              <a:lnSpc>
                <a:spcPct val="114000"/>
              </a:lnSpc>
              <a:spcBef>
                <a:spcPts val="0"/>
              </a:spcBef>
              <a:spcAft>
                <a:spcPts val="1200"/>
              </a:spcAft>
              <a:buClr>
                <a:srgbClr val="C00000"/>
              </a:buClr>
              <a:buFont typeface="Wingdings" panose="05000000000000000000" pitchFamily="2" charset="2"/>
              <a:buChar char="Ø"/>
            </a:pPr>
            <a:endParaRPr lang="en-US" sz="2400" b="1" dirty="0">
              <a:latin typeface="Times New Roman" pitchFamily="18" charset="0"/>
              <a:cs typeface="Times New Roman" pitchFamily="18" charset="0"/>
            </a:endParaRPr>
          </a:p>
          <a:p>
            <a:pPr marL="0" indent="0" algn="just">
              <a:lnSpc>
                <a:spcPct val="114000"/>
              </a:lnSpc>
              <a:spcBef>
                <a:spcPts val="0"/>
              </a:spcBef>
              <a:spcAft>
                <a:spcPts val="1200"/>
              </a:spcAft>
              <a:buClr>
                <a:srgbClr val="C00000"/>
              </a:buClr>
              <a:buNone/>
            </a:pPr>
            <a:endParaRPr lang="en-US" sz="2400" b="1" dirty="0" smtClean="0">
              <a:latin typeface="Times New Roman" pitchFamily="18" charset="0"/>
              <a:cs typeface="Times New Roman" pitchFamily="18" charset="0"/>
            </a:endParaRPr>
          </a:p>
          <a:p>
            <a:pPr algn="just">
              <a:lnSpc>
                <a:spcPct val="114000"/>
              </a:lnSpc>
              <a:spcBef>
                <a:spcPts val="0"/>
              </a:spcBef>
              <a:buClr>
                <a:srgbClr val="C00000"/>
              </a:buClr>
              <a:buFont typeface="Wingdings" pitchFamily="2" charset="2"/>
              <a:buChar char="Ø"/>
            </a:pPr>
            <a:endParaRPr lang="en-US" sz="2400" b="1" dirty="0">
              <a:latin typeface="Times New Roman" pitchFamily="18" charset="0"/>
              <a:cs typeface="Times New Roman" pitchFamily="18" charset="0"/>
            </a:endParaRPr>
          </a:p>
          <a:p>
            <a:pPr marL="0" indent="0" algn="just">
              <a:lnSpc>
                <a:spcPct val="114000"/>
              </a:lnSpc>
              <a:spcBef>
                <a:spcPts val="0"/>
              </a:spcBef>
              <a:buClr>
                <a:srgbClr val="C00000"/>
              </a:buClr>
              <a:buNone/>
            </a:pPr>
            <a:endParaRPr lang="en-US" sz="2400" b="1" dirty="0" smtClean="0">
              <a:latin typeface="Times New Roman" pitchFamily="18" charset="0"/>
              <a:cs typeface="Times New Roman" pitchFamily="18" charset="0"/>
            </a:endParaRPr>
          </a:p>
          <a:p>
            <a:pPr algn="just">
              <a:lnSpc>
                <a:spcPct val="114000"/>
              </a:lnSpc>
              <a:spcBef>
                <a:spcPts val="0"/>
              </a:spcBef>
              <a:buClr>
                <a:srgbClr val="C00000"/>
              </a:buClr>
              <a:buFont typeface="Wingdings" pitchFamily="2" charset="2"/>
              <a:buChar char="Ø"/>
            </a:pPr>
            <a:endParaRPr lang="en-US" sz="2400" b="1" dirty="0">
              <a:latin typeface="Times New Roman" pitchFamily="18" charset="0"/>
              <a:cs typeface="Times New Roman" pitchFamily="18" charset="0"/>
            </a:endParaRPr>
          </a:p>
          <a:p>
            <a:pPr algn="just">
              <a:lnSpc>
                <a:spcPct val="114000"/>
              </a:lnSpc>
              <a:spcBef>
                <a:spcPts val="0"/>
              </a:spcBef>
              <a:buClr>
                <a:srgbClr val="C00000"/>
              </a:buClr>
              <a:buFont typeface="Wingdings" pitchFamily="2" charset="2"/>
              <a:buChar char="Ø"/>
            </a:pPr>
            <a:endParaRPr lang="en-US" sz="2400" b="1" dirty="0" smtClean="0">
              <a:latin typeface="Times New Roman" pitchFamily="18" charset="0"/>
              <a:cs typeface="Times New Roman" pitchFamily="18" charset="0"/>
            </a:endParaRPr>
          </a:p>
          <a:p>
            <a:pPr algn="just">
              <a:lnSpc>
                <a:spcPct val="114000"/>
              </a:lnSpc>
              <a:spcBef>
                <a:spcPts val="0"/>
              </a:spcBef>
              <a:buClr>
                <a:srgbClr val="C00000"/>
              </a:buClr>
              <a:buFont typeface="Wingdings" pitchFamily="2" charset="2"/>
              <a:buChar char="Ø"/>
            </a:pPr>
            <a:endParaRPr lang="en-US" sz="2400" b="1" dirty="0">
              <a:latin typeface="Times New Roman" pitchFamily="18" charset="0"/>
              <a:cs typeface="Times New Roman" pitchFamily="18" charset="0"/>
            </a:endParaRPr>
          </a:p>
          <a:p>
            <a:pPr algn="just">
              <a:lnSpc>
                <a:spcPct val="114000"/>
              </a:lnSpc>
              <a:spcBef>
                <a:spcPts val="0"/>
              </a:spcBef>
              <a:buClr>
                <a:srgbClr val="C00000"/>
              </a:buClr>
              <a:buFont typeface="Wingdings" pitchFamily="2" charset="2"/>
              <a:buChar char="Ø"/>
            </a:pPr>
            <a:endParaRPr lang="en-US" sz="2400" b="1" dirty="0" smtClean="0">
              <a:latin typeface="Times New Roman" pitchFamily="18" charset="0"/>
              <a:cs typeface="Times New Roman" pitchFamily="18" charset="0"/>
            </a:endParaRPr>
          </a:p>
          <a:p>
            <a:pPr algn="just">
              <a:lnSpc>
                <a:spcPct val="114000"/>
              </a:lnSpc>
              <a:spcBef>
                <a:spcPts val="0"/>
              </a:spcBef>
              <a:buClr>
                <a:srgbClr val="C00000"/>
              </a:buClr>
              <a:buFont typeface="Wingdings" pitchFamily="2" charset="2"/>
              <a:buChar char="Ø"/>
            </a:pPr>
            <a:endParaRPr lang="en-US" sz="2400" b="1" dirty="0">
              <a:latin typeface="Times New Roman" pitchFamily="18" charset="0"/>
              <a:cs typeface="Times New Roman" pitchFamily="18" charset="0"/>
            </a:endParaRPr>
          </a:p>
          <a:p>
            <a:pPr algn="just">
              <a:lnSpc>
                <a:spcPct val="114000"/>
              </a:lnSpc>
              <a:spcBef>
                <a:spcPts val="0"/>
              </a:spcBef>
              <a:buClr>
                <a:srgbClr val="C00000"/>
              </a:buClr>
              <a:buFont typeface="Wingdings" pitchFamily="2" charset="2"/>
              <a:buChar char="Ø"/>
            </a:pPr>
            <a:endParaRPr lang="en-US" sz="2400" b="1" dirty="0" smtClean="0">
              <a:latin typeface="Times New Roman" pitchFamily="18" charset="0"/>
              <a:cs typeface="Times New Roman" pitchFamily="18" charset="0"/>
            </a:endParaRPr>
          </a:p>
          <a:p>
            <a:pPr algn="just">
              <a:lnSpc>
                <a:spcPct val="114000"/>
              </a:lnSpc>
              <a:spcBef>
                <a:spcPts val="0"/>
              </a:spcBef>
              <a:buClr>
                <a:srgbClr val="C00000"/>
              </a:buClr>
              <a:buFont typeface="Wingdings" pitchFamily="2" charset="2"/>
              <a:buChar char="Ø"/>
            </a:pPr>
            <a:endParaRPr lang="en-US" sz="2400" b="1" dirty="0" smtClean="0">
              <a:latin typeface="Times New Roman" pitchFamily="18" charset="0"/>
              <a:cs typeface="Times New Roman" pitchFamily="18" charset="0"/>
            </a:endParaRPr>
          </a:p>
        </p:txBody>
      </p:sp>
      <p:pic>
        <p:nvPicPr>
          <p:cNvPr id="2" name="Picture 1"/>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43000" y="2209800"/>
            <a:ext cx="6858000" cy="2971800"/>
          </a:xfrm>
          <a:prstGeom prst="rect">
            <a:avLst/>
          </a:prstGeom>
        </p:spPr>
      </p:pic>
    </p:spTree>
    <p:extLst>
      <p:ext uri="{BB962C8B-B14F-4D97-AF65-F5344CB8AC3E}">
        <p14:creationId xmlns="" xmlns:p14="http://schemas.microsoft.com/office/powerpoint/2010/main" val="142278882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515712E1-7156-41BD-B554-C6FA83B2F84E}" type="slidenum">
              <a:rPr lang="en-US" smtClean="0"/>
              <a:pPr>
                <a:defRPr/>
              </a:pPr>
              <a:t>5</a:t>
            </a:fld>
            <a:endParaRPr lang="en-US"/>
          </a:p>
        </p:txBody>
      </p:sp>
      <p:sp>
        <p:nvSpPr>
          <p:cNvPr id="5" name="Content Placeholder 4"/>
          <p:cNvSpPr>
            <a:spLocks noGrp="1"/>
          </p:cNvSpPr>
          <p:nvPr>
            <p:ph idx="1"/>
          </p:nvPr>
        </p:nvSpPr>
        <p:spPr>
          <a:xfrm>
            <a:off x="533400" y="685800"/>
            <a:ext cx="8001000" cy="5638800"/>
          </a:xfrm>
        </p:spPr>
        <p:txBody>
          <a:bodyPr>
            <a:noAutofit/>
          </a:bodyPr>
          <a:lstStyle/>
          <a:p>
            <a:pPr algn="just">
              <a:lnSpc>
                <a:spcPct val="114000"/>
              </a:lnSpc>
              <a:spcBef>
                <a:spcPts val="0"/>
              </a:spcBef>
              <a:buClr>
                <a:srgbClr val="C00000"/>
              </a:buClr>
              <a:buFont typeface="Wingdings" pitchFamily="2" charset="2"/>
              <a:buChar char="Ø"/>
            </a:pPr>
            <a:r>
              <a:rPr lang="en-US" sz="2200" b="1" dirty="0">
                <a:latin typeface="Times New Roman" panose="02020603050405020304" pitchFamily="18" charset="0"/>
                <a:cs typeface="Times New Roman" panose="02020603050405020304" pitchFamily="18" charset="0"/>
              </a:rPr>
              <a:t>If it start at t=0, the wave goes to maximum value and returns to zero and decreases to negative maximum value before returning to zero.</a:t>
            </a:r>
          </a:p>
          <a:p>
            <a:pPr algn="just">
              <a:lnSpc>
                <a:spcPct val="114000"/>
              </a:lnSpc>
              <a:spcBef>
                <a:spcPts val="0"/>
              </a:spcBef>
              <a:buClr>
                <a:srgbClr val="C00000"/>
              </a:buClr>
              <a:buFont typeface="Wingdings" pitchFamily="2" charset="2"/>
              <a:buChar char="Ø"/>
            </a:pPr>
            <a:endParaRPr lang="en-US" sz="2200" b="1" dirty="0" smtClean="0">
              <a:latin typeface="Times New Roman" panose="02020603050405020304" pitchFamily="18" charset="0"/>
              <a:cs typeface="Times New Roman" panose="02020603050405020304" pitchFamily="18" charset="0"/>
            </a:endParaRPr>
          </a:p>
          <a:p>
            <a:pPr algn="just">
              <a:lnSpc>
                <a:spcPct val="114000"/>
              </a:lnSpc>
              <a:spcBef>
                <a:spcPts val="0"/>
              </a:spcBef>
              <a:buClr>
                <a:srgbClr val="C00000"/>
              </a:buClr>
              <a:buFont typeface="Wingdings" pitchFamily="2" charset="2"/>
              <a:buChar char="Ø"/>
            </a:pPr>
            <a:r>
              <a:rPr lang="en-US" sz="2200" b="1" dirty="0" smtClean="0">
                <a:latin typeface="Times New Roman" panose="02020603050405020304" pitchFamily="18" charset="0"/>
                <a:cs typeface="Times New Roman" panose="02020603050405020304" pitchFamily="18" charset="0"/>
              </a:rPr>
              <a:t>The sine wave changes in orderly manner. During the positive portion of voltage, the current flows one direction and during the negative portion of voltage current flows in the opposite direction.</a:t>
            </a:r>
          </a:p>
          <a:p>
            <a:pPr algn="just">
              <a:lnSpc>
                <a:spcPct val="50000"/>
              </a:lnSpc>
              <a:spcBef>
                <a:spcPts val="0"/>
              </a:spcBef>
              <a:buClr>
                <a:srgbClr val="C00000"/>
              </a:buClr>
              <a:buFont typeface="Wingdings" pitchFamily="2" charset="2"/>
              <a:buChar char="Ø"/>
            </a:pPr>
            <a:endParaRPr lang="en-US" sz="2200" b="1" dirty="0" smtClean="0">
              <a:latin typeface="Times New Roman" panose="02020603050405020304" pitchFamily="18" charset="0"/>
              <a:cs typeface="Times New Roman" panose="02020603050405020304" pitchFamily="18" charset="0"/>
            </a:endParaRPr>
          </a:p>
          <a:p>
            <a:pPr algn="just">
              <a:lnSpc>
                <a:spcPct val="114000"/>
              </a:lnSpc>
              <a:spcBef>
                <a:spcPts val="0"/>
              </a:spcBef>
              <a:buClr>
                <a:srgbClr val="C00000"/>
              </a:buClr>
              <a:buFont typeface="Wingdings" pitchFamily="2" charset="2"/>
              <a:buChar char="Ø"/>
            </a:pPr>
            <a:r>
              <a:rPr lang="en-US" sz="2200" b="1" dirty="0" smtClean="0">
                <a:latin typeface="Times New Roman" panose="02020603050405020304" pitchFamily="18" charset="0"/>
                <a:cs typeface="Times New Roman" panose="02020603050405020304" pitchFamily="18" charset="0"/>
              </a:rPr>
              <a:t>Complete positive and negative portion of the wave is one cycle of the sine wave.</a:t>
            </a:r>
          </a:p>
          <a:p>
            <a:pPr algn="just">
              <a:lnSpc>
                <a:spcPct val="50000"/>
              </a:lnSpc>
              <a:spcBef>
                <a:spcPts val="0"/>
              </a:spcBef>
              <a:buClr>
                <a:srgbClr val="C00000"/>
              </a:buClr>
              <a:buFont typeface="Wingdings" pitchFamily="2" charset="2"/>
              <a:buChar char="Ø"/>
            </a:pPr>
            <a:endParaRPr lang="en-US" sz="2200" b="1" dirty="0" smtClean="0">
              <a:latin typeface="Times New Roman" panose="02020603050405020304" pitchFamily="18" charset="0"/>
              <a:cs typeface="Times New Roman" panose="02020603050405020304" pitchFamily="18" charset="0"/>
            </a:endParaRPr>
          </a:p>
          <a:p>
            <a:pPr algn="just">
              <a:lnSpc>
                <a:spcPct val="114000"/>
              </a:lnSpc>
              <a:spcBef>
                <a:spcPts val="0"/>
              </a:spcBef>
              <a:buClr>
                <a:srgbClr val="C00000"/>
              </a:buClr>
              <a:buFont typeface="Wingdings" pitchFamily="2" charset="2"/>
              <a:buChar char="Ø"/>
            </a:pPr>
            <a:r>
              <a:rPr lang="en-US" sz="2200" b="1" dirty="0" smtClean="0">
                <a:latin typeface="Times New Roman" panose="02020603050405020304" pitchFamily="18" charset="0"/>
                <a:cs typeface="Times New Roman" panose="02020603050405020304" pitchFamily="18" charset="0"/>
              </a:rPr>
              <a:t>The time taken for any wave to complete one full cycle is called the time period (T). The period can be measured in following different ways.</a:t>
            </a:r>
          </a:p>
          <a:p>
            <a:pPr algn="just">
              <a:lnSpc>
                <a:spcPct val="114000"/>
              </a:lnSpc>
              <a:spcBef>
                <a:spcPts val="0"/>
              </a:spcBef>
              <a:buClr>
                <a:srgbClr val="C00000"/>
              </a:buClr>
              <a:buFont typeface="Wingdings" pitchFamily="2" charset="2"/>
              <a:buChar char="Ø"/>
            </a:pPr>
            <a:endParaRPr lang="en-US" sz="2400" b="1" dirty="0" smtClean="0">
              <a:latin typeface="Times New Roman" panose="02020603050405020304" pitchFamily="18" charset="0"/>
              <a:cs typeface="Times New Roman" panose="02020603050405020304" pitchFamily="18" charset="0"/>
            </a:endParaRPr>
          </a:p>
        </p:txBody>
      </p:sp>
    </p:spTree>
    <p:extLst>
      <p:ext uri="{BB962C8B-B14F-4D97-AF65-F5344CB8AC3E}">
        <p14:creationId xmlns="" xmlns:p14="http://schemas.microsoft.com/office/powerpoint/2010/main" val="1436266466"/>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515712E1-7156-41BD-B554-C6FA83B2F84E}" type="slidenum">
              <a:rPr lang="en-US" smtClean="0"/>
              <a:pPr>
                <a:defRPr/>
              </a:pPr>
              <a:t>50</a:t>
            </a:fld>
            <a:endParaRPr lang="en-US"/>
          </a:p>
        </p:txBody>
      </p:sp>
      <p:sp>
        <p:nvSpPr>
          <p:cNvPr id="5" name="Content Placeholder 4"/>
          <p:cNvSpPr>
            <a:spLocks noGrp="1"/>
          </p:cNvSpPr>
          <p:nvPr>
            <p:ph idx="1"/>
          </p:nvPr>
        </p:nvSpPr>
        <p:spPr>
          <a:xfrm>
            <a:off x="762000" y="685800"/>
            <a:ext cx="7772400" cy="5029200"/>
          </a:xfrm>
        </p:spPr>
        <p:txBody>
          <a:bodyPr>
            <a:noAutofit/>
          </a:bodyPr>
          <a:lstStyle/>
          <a:p>
            <a:pPr algn="just">
              <a:lnSpc>
                <a:spcPct val="114000"/>
              </a:lnSpc>
              <a:spcBef>
                <a:spcPts val="0"/>
              </a:spcBef>
              <a:buClr>
                <a:srgbClr val="C00000"/>
              </a:buClr>
              <a:buNone/>
            </a:pPr>
            <a:r>
              <a:rPr lang="en-US" sz="2800" b="1" dirty="0" smtClean="0">
                <a:solidFill>
                  <a:srgbClr val="000066"/>
                </a:solidFill>
                <a:latin typeface="Times New Roman" pitchFamily="18" charset="0"/>
                <a:cs typeface="Times New Roman" pitchFamily="18" charset="0"/>
              </a:rPr>
              <a:t>Use above Fig,  convert Star to Delta:</a:t>
            </a:r>
          </a:p>
          <a:p>
            <a:pPr algn="just">
              <a:lnSpc>
                <a:spcPct val="114000"/>
              </a:lnSpc>
              <a:spcBef>
                <a:spcPts val="0"/>
              </a:spcBef>
              <a:buClr>
                <a:srgbClr val="C00000"/>
              </a:buClr>
              <a:buFont typeface="Wingdings" pitchFamily="2" charset="2"/>
              <a:buChar char="Ø"/>
            </a:pPr>
            <a:endParaRPr lang="en-US" sz="2400" b="1" dirty="0" smtClean="0">
              <a:latin typeface="Times New Roman" pitchFamily="18" charset="0"/>
              <a:cs typeface="Times New Roman" pitchFamily="18" charset="0"/>
            </a:endParaRPr>
          </a:p>
          <a:p>
            <a:pPr algn="just">
              <a:lnSpc>
                <a:spcPct val="114000"/>
              </a:lnSpc>
              <a:spcBef>
                <a:spcPts val="0"/>
              </a:spcBef>
              <a:buClr>
                <a:srgbClr val="C00000"/>
              </a:buClr>
              <a:buFont typeface="Wingdings" pitchFamily="2" charset="2"/>
              <a:buChar char="Ø"/>
            </a:pPr>
            <a:r>
              <a:rPr lang="en-US" sz="2400" b="1" dirty="0" smtClean="0">
                <a:latin typeface="Times New Roman" pitchFamily="18" charset="0"/>
                <a:cs typeface="Times New Roman" pitchFamily="18" charset="0"/>
              </a:rPr>
              <a:t>Delta impedance in terms of star impedances are given </a:t>
            </a:r>
          </a:p>
          <a:p>
            <a:pPr algn="just">
              <a:lnSpc>
                <a:spcPct val="114000"/>
              </a:lnSpc>
              <a:spcBef>
                <a:spcPts val="0"/>
              </a:spcBef>
              <a:buClr>
                <a:srgbClr val="C00000"/>
              </a:buClr>
              <a:buFont typeface="Wingdings" pitchFamily="2" charset="2"/>
              <a:buChar char="Ø"/>
            </a:pPr>
            <a:endParaRPr lang="en-US" sz="2800" b="1" dirty="0" smtClean="0">
              <a:solidFill>
                <a:srgbClr val="000066"/>
              </a:solidFill>
              <a:latin typeface="Times New Roman" pitchFamily="18" charset="0"/>
              <a:cs typeface="Times New Roman" pitchFamily="18" charset="0"/>
            </a:endParaRPr>
          </a:p>
          <a:p>
            <a:pPr algn="just">
              <a:lnSpc>
                <a:spcPct val="114000"/>
              </a:lnSpc>
              <a:spcBef>
                <a:spcPts val="0"/>
              </a:spcBef>
              <a:buClr>
                <a:srgbClr val="C00000"/>
              </a:buClr>
              <a:buFont typeface="Wingdings" pitchFamily="2" charset="2"/>
              <a:buChar char="Ø"/>
            </a:pPr>
            <a:endParaRPr lang="en-US" sz="2400" b="1" dirty="0" smtClean="0">
              <a:latin typeface="Times New Roman" pitchFamily="18" charset="0"/>
              <a:cs typeface="Times New Roman" pitchFamily="18" charset="0"/>
            </a:endParaRPr>
          </a:p>
          <a:p>
            <a:pPr algn="just">
              <a:lnSpc>
                <a:spcPct val="114000"/>
              </a:lnSpc>
              <a:spcBef>
                <a:spcPts val="0"/>
              </a:spcBef>
              <a:buClr>
                <a:srgbClr val="C00000"/>
              </a:buClr>
              <a:buFont typeface="Wingdings" pitchFamily="2" charset="2"/>
              <a:buChar char="Ø"/>
            </a:pPr>
            <a:endParaRPr lang="en-US" sz="2400" b="1" dirty="0" smtClean="0">
              <a:latin typeface="Times New Roman" pitchFamily="18" charset="0"/>
              <a:cs typeface="Times New Roman" pitchFamily="18" charset="0"/>
            </a:endParaRPr>
          </a:p>
        </p:txBody>
      </p:sp>
      <p:graphicFrame>
        <p:nvGraphicFramePr>
          <p:cNvPr id="2" name="Object 1"/>
          <p:cNvGraphicFramePr>
            <a:graphicFrameLocks noChangeAspect="1"/>
          </p:cNvGraphicFramePr>
          <p:nvPr>
            <p:extLst>
              <p:ext uri="{D42A27DB-BD31-4B8C-83A1-F6EECF244321}">
                <p14:modId xmlns="" xmlns:p14="http://schemas.microsoft.com/office/powerpoint/2010/main" val="3299510481"/>
              </p:ext>
            </p:extLst>
          </p:nvPr>
        </p:nvGraphicFramePr>
        <p:xfrm>
          <a:off x="1600200" y="2362200"/>
          <a:ext cx="5943600" cy="3733800"/>
        </p:xfrm>
        <a:graphic>
          <a:graphicData uri="http://schemas.openxmlformats.org/presentationml/2006/ole">
            <p:oleObj spid="_x0000_s233502" name="Equation" r:id="rId3" imgW="1739900" imgH="1320800" progId="Equation.3">
              <p:embed/>
            </p:oleObj>
          </a:graphicData>
        </a:graphic>
      </p:graphicFrame>
    </p:spTree>
    <p:extLst>
      <p:ext uri="{BB962C8B-B14F-4D97-AF65-F5344CB8AC3E}">
        <p14:creationId xmlns="" xmlns:p14="http://schemas.microsoft.com/office/powerpoint/2010/main" val="2484509150"/>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515712E1-7156-41BD-B554-C6FA83B2F84E}" type="slidenum">
              <a:rPr lang="en-US" smtClean="0"/>
              <a:pPr>
                <a:defRPr/>
              </a:pPr>
              <a:t>51</a:t>
            </a:fld>
            <a:endParaRPr lang="en-US"/>
          </a:p>
        </p:txBody>
      </p:sp>
      <p:sp>
        <p:nvSpPr>
          <p:cNvPr id="5" name="Content Placeholder 4"/>
          <p:cNvSpPr>
            <a:spLocks noGrp="1"/>
          </p:cNvSpPr>
          <p:nvPr>
            <p:ph idx="1"/>
          </p:nvPr>
        </p:nvSpPr>
        <p:spPr>
          <a:xfrm>
            <a:off x="381000" y="444500"/>
            <a:ext cx="8153400" cy="5029200"/>
          </a:xfrm>
        </p:spPr>
        <p:txBody>
          <a:bodyPr>
            <a:noAutofit/>
          </a:bodyPr>
          <a:lstStyle/>
          <a:p>
            <a:pPr algn="just">
              <a:lnSpc>
                <a:spcPct val="114000"/>
              </a:lnSpc>
              <a:spcBef>
                <a:spcPts val="0"/>
              </a:spcBef>
              <a:buClr>
                <a:srgbClr val="C00000"/>
              </a:buClr>
              <a:buNone/>
            </a:pPr>
            <a:r>
              <a:rPr lang="en-US" sz="2800" b="1" dirty="0" smtClean="0">
                <a:solidFill>
                  <a:srgbClr val="000066"/>
                </a:solidFill>
                <a:latin typeface="Times New Roman" pitchFamily="18" charset="0"/>
                <a:cs typeface="Times New Roman" pitchFamily="18" charset="0"/>
              </a:rPr>
              <a:t>Use above Fig,  convert Delta to Star:</a:t>
            </a:r>
          </a:p>
          <a:p>
            <a:pPr algn="just">
              <a:lnSpc>
                <a:spcPct val="114000"/>
              </a:lnSpc>
              <a:spcBef>
                <a:spcPts val="0"/>
              </a:spcBef>
              <a:buClr>
                <a:srgbClr val="C00000"/>
              </a:buClr>
              <a:buFont typeface="Wingdings" pitchFamily="2" charset="2"/>
              <a:buChar char="Ø"/>
            </a:pPr>
            <a:endParaRPr lang="en-US" sz="2400" b="1" dirty="0" smtClean="0">
              <a:latin typeface="Times New Roman" pitchFamily="18" charset="0"/>
              <a:cs typeface="Times New Roman" pitchFamily="18" charset="0"/>
            </a:endParaRPr>
          </a:p>
          <a:p>
            <a:pPr algn="just">
              <a:lnSpc>
                <a:spcPct val="114000"/>
              </a:lnSpc>
              <a:spcBef>
                <a:spcPts val="0"/>
              </a:spcBef>
              <a:buClr>
                <a:srgbClr val="C00000"/>
              </a:buClr>
              <a:buFont typeface="Wingdings" pitchFamily="2" charset="2"/>
              <a:buChar char="Ø"/>
            </a:pPr>
            <a:r>
              <a:rPr lang="en-US" sz="2400" b="1" dirty="0" smtClean="0">
                <a:latin typeface="Times New Roman" pitchFamily="18" charset="0"/>
                <a:cs typeface="Times New Roman" pitchFamily="18" charset="0"/>
              </a:rPr>
              <a:t>Star impedance in terms of Delta impedances are given </a:t>
            </a:r>
          </a:p>
          <a:p>
            <a:pPr algn="just">
              <a:lnSpc>
                <a:spcPct val="114000"/>
              </a:lnSpc>
              <a:spcBef>
                <a:spcPts val="0"/>
              </a:spcBef>
              <a:buClr>
                <a:srgbClr val="C00000"/>
              </a:buClr>
              <a:buFont typeface="Wingdings" pitchFamily="2" charset="2"/>
              <a:buChar char="Ø"/>
            </a:pPr>
            <a:endParaRPr lang="en-US" sz="2800" b="1" dirty="0" smtClean="0">
              <a:solidFill>
                <a:srgbClr val="000066"/>
              </a:solidFill>
              <a:latin typeface="Times New Roman" pitchFamily="18" charset="0"/>
              <a:cs typeface="Times New Roman" pitchFamily="18" charset="0"/>
            </a:endParaRPr>
          </a:p>
          <a:p>
            <a:pPr algn="just">
              <a:lnSpc>
                <a:spcPct val="114000"/>
              </a:lnSpc>
              <a:spcBef>
                <a:spcPts val="0"/>
              </a:spcBef>
              <a:buClr>
                <a:srgbClr val="C00000"/>
              </a:buClr>
              <a:buFont typeface="Wingdings" pitchFamily="2" charset="2"/>
              <a:buChar char="Ø"/>
            </a:pPr>
            <a:endParaRPr lang="en-US" sz="2400" b="1" dirty="0" smtClean="0">
              <a:latin typeface="Times New Roman" pitchFamily="18" charset="0"/>
              <a:cs typeface="Times New Roman" pitchFamily="18" charset="0"/>
            </a:endParaRPr>
          </a:p>
          <a:p>
            <a:pPr algn="just">
              <a:lnSpc>
                <a:spcPct val="114000"/>
              </a:lnSpc>
              <a:spcBef>
                <a:spcPts val="0"/>
              </a:spcBef>
              <a:buClr>
                <a:srgbClr val="C00000"/>
              </a:buClr>
              <a:buFont typeface="Wingdings" pitchFamily="2" charset="2"/>
              <a:buChar char="Ø"/>
            </a:pPr>
            <a:endParaRPr lang="en-US" sz="2400" b="1" dirty="0" smtClean="0">
              <a:latin typeface="Times New Roman" pitchFamily="18" charset="0"/>
              <a:cs typeface="Times New Roman" pitchFamily="18" charset="0"/>
            </a:endParaRPr>
          </a:p>
        </p:txBody>
      </p:sp>
      <p:graphicFrame>
        <p:nvGraphicFramePr>
          <p:cNvPr id="2" name="Object 1"/>
          <p:cNvGraphicFramePr>
            <a:graphicFrameLocks noChangeAspect="1"/>
          </p:cNvGraphicFramePr>
          <p:nvPr>
            <p:extLst>
              <p:ext uri="{D42A27DB-BD31-4B8C-83A1-F6EECF244321}">
                <p14:modId xmlns="" xmlns:p14="http://schemas.microsoft.com/office/powerpoint/2010/main" val="3299510481"/>
              </p:ext>
            </p:extLst>
          </p:nvPr>
        </p:nvGraphicFramePr>
        <p:xfrm>
          <a:off x="2282825" y="2133600"/>
          <a:ext cx="5032375" cy="4038600"/>
        </p:xfrm>
        <a:graphic>
          <a:graphicData uri="http://schemas.openxmlformats.org/presentationml/2006/ole">
            <p:oleObj spid="_x0000_s234526" name="Equation" r:id="rId3" imgW="1346200" imgH="1320800" progId="Equation.3">
              <p:embed/>
            </p:oleObj>
          </a:graphicData>
        </a:graphic>
      </p:graphicFrame>
    </p:spTree>
    <p:extLst>
      <p:ext uri="{BB962C8B-B14F-4D97-AF65-F5344CB8AC3E}">
        <p14:creationId xmlns="" xmlns:p14="http://schemas.microsoft.com/office/powerpoint/2010/main" val="2484509150"/>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762000"/>
            <a:ext cx="7772400" cy="5719763"/>
          </a:xfrm>
        </p:spPr>
        <p:txBody>
          <a:bodyPr/>
          <a:lstStyle/>
          <a:p>
            <a:pPr marL="0" indent="0" algn="just">
              <a:lnSpc>
                <a:spcPct val="120000"/>
              </a:lnSpc>
              <a:spcBef>
                <a:spcPts val="0"/>
              </a:spcBef>
              <a:buNone/>
            </a:pPr>
            <a:r>
              <a:rPr lang="en-US" sz="2400" b="1" dirty="0" smtClean="0">
                <a:solidFill>
                  <a:srgbClr val="C00000"/>
                </a:solidFill>
                <a:latin typeface="Times New Roman" panose="02020603050405020304" pitchFamily="18" charset="0"/>
                <a:cs typeface="Times New Roman" panose="02020603050405020304" pitchFamily="18" charset="0"/>
              </a:rPr>
              <a:t>Problem 8: </a:t>
            </a:r>
            <a:r>
              <a:rPr lang="en-US" sz="2400" b="1" dirty="0" smtClean="0">
                <a:solidFill>
                  <a:srgbClr val="000066"/>
                </a:solidFill>
                <a:latin typeface="Times New Roman" panose="02020603050405020304" pitchFamily="18" charset="0"/>
                <a:cs typeface="Times New Roman" panose="02020603050405020304" pitchFamily="18" charset="0"/>
              </a:rPr>
              <a:t>A symmetrical 3-phase 440 V supply is connected to a star-connected load, the impedances in each branches are                                                  . Find the its equivalent delta connected impedance of the load. </a:t>
            </a:r>
          </a:p>
          <a:p>
            <a:pPr marL="0" indent="0" algn="just">
              <a:lnSpc>
                <a:spcPct val="120000"/>
              </a:lnSpc>
              <a:spcBef>
                <a:spcPts val="0"/>
              </a:spcBef>
              <a:buNone/>
            </a:pPr>
            <a:endParaRPr lang="en-US" sz="2400" b="1" dirty="0" smtClean="0">
              <a:solidFill>
                <a:srgbClr val="000066"/>
              </a:solidFill>
              <a:latin typeface="Times New Roman" panose="02020603050405020304" pitchFamily="18" charset="0"/>
              <a:cs typeface="Times New Roman" panose="02020603050405020304" pitchFamily="18" charset="0"/>
            </a:endParaRPr>
          </a:p>
          <a:p>
            <a:pPr marL="0" indent="0" algn="just">
              <a:lnSpc>
                <a:spcPct val="120000"/>
              </a:lnSpc>
              <a:spcBef>
                <a:spcPts val="0"/>
              </a:spcBef>
              <a:buNone/>
            </a:pPr>
            <a:endParaRPr lang="en-US" sz="2400" b="1" dirty="0" smtClean="0">
              <a:solidFill>
                <a:srgbClr val="000066"/>
              </a:solidFill>
              <a:latin typeface="Times New Roman" panose="02020603050405020304" pitchFamily="18" charset="0"/>
              <a:cs typeface="Times New Roman" panose="02020603050405020304" pitchFamily="18" charset="0"/>
            </a:endParaRPr>
          </a:p>
          <a:p>
            <a:pPr marL="0" indent="0" algn="just">
              <a:lnSpc>
                <a:spcPct val="120000"/>
              </a:lnSpc>
              <a:spcBef>
                <a:spcPts val="0"/>
              </a:spcBef>
              <a:buNone/>
            </a:pPr>
            <a:r>
              <a:rPr lang="en-US" sz="2400" b="1" dirty="0" smtClean="0">
                <a:solidFill>
                  <a:srgbClr val="C00000"/>
                </a:solidFill>
                <a:latin typeface="Times New Roman" panose="02020603050405020304" pitchFamily="18" charset="0"/>
                <a:cs typeface="Times New Roman" panose="02020603050405020304" pitchFamily="18" charset="0"/>
              </a:rPr>
              <a:t>Problem 9: </a:t>
            </a:r>
            <a:r>
              <a:rPr lang="en-US" sz="2400" b="1" dirty="0" smtClean="0">
                <a:solidFill>
                  <a:srgbClr val="000066"/>
                </a:solidFill>
                <a:latin typeface="Times New Roman" panose="02020603050405020304" pitchFamily="18" charset="0"/>
                <a:cs typeface="Times New Roman" panose="02020603050405020304" pitchFamily="18" charset="0"/>
              </a:rPr>
              <a:t>A symmetrical 3-phase 440 V supply is connected to a delta-connected load, the impedances in each branches are                                                      . Find the its equivalent star connected load </a:t>
            </a:r>
            <a:r>
              <a:rPr lang="en-US" sz="2400" b="1" dirty="0" err="1" smtClean="0">
                <a:solidFill>
                  <a:srgbClr val="000066"/>
                </a:solidFill>
                <a:latin typeface="Times New Roman" panose="02020603050405020304" pitchFamily="18" charset="0"/>
                <a:cs typeface="Times New Roman" panose="02020603050405020304" pitchFamily="18" charset="0"/>
              </a:rPr>
              <a:t>impedences</a:t>
            </a:r>
            <a:r>
              <a:rPr lang="en-US" sz="2400" b="1" dirty="0" smtClean="0">
                <a:solidFill>
                  <a:srgbClr val="000066"/>
                </a:solidFill>
                <a:latin typeface="Times New Roman" panose="02020603050405020304" pitchFamily="18" charset="0"/>
                <a:cs typeface="Times New Roman" panose="02020603050405020304" pitchFamily="18" charset="0"/>
              </a:rPr>
              <a:t>. </a:t>
            </a:r>
          </a:p>
          <a:p>
            <a:pPr marL="0" indent="0" algn="just">
              <a:lnSpc>
                <a:spcPct val="120000"/>
              </a:lnSpc>
              <a:spcBef>
                <a:spcPts val="0"/>
              </a:spcBef>
              <a:buNone/>
            </a:pPr>
            <a:endParaRPr lang="en-US" b="1" dirty="0">
              <a:solidFill>
                <a:srgbClr val="000066"/>
              </a:solidFill>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pPr>
              <a:defRPr/>
            </a:pPr>
            <a:fld id="{515712E1-7156-41BD-B554-C6FA83B2F84E}" type="slidenum">
              <a:rPr lang="en-US" smtClean="0"/>
              <a:pPr>
                <a:defRPr/>
              </a:pPr>
              <a:t>52</a:t>
            </a:fld>
            <a:endParaRPr lang="en-US"/>
          </a:p>
        </p:txBody>
      </p:sp>
      <p:graphicFrame>
        <p:nvGraphicFramePr>
          <p:cNvPr id="235523" name="Object 3"/>
          <p:cNvGraphicFramePr>
            <a:graphicFrameLocks noChangeAspect="1"/>
          </p:cNvGraphicFramePr>
          <p:nvPr/>
        </p:nvGraphicFramePr>
        <p:xfrm>
          <a:off x="3276600" y="1676400"/>
          <a:ext cx="3733800" cy="457200"/>
        </p:xfrm>
        <a:graphic>
          <a:graphicData uri="http://schemas.openxmlformats.org/presentationml/2006/ole">
            <p:oleObj spid="_x0000_s235580" name="Equation" r:id="rId3" imgW="1638300" imgH="228600" progId="Equation.3">
              <p:embed/>
            </p:oleObj>
          </a:graphicData>
        </a:graphic>
      </p:graphicFrame>
      <p:graphicFrame>
        <p:nvGraphicFramePr>
          <p:cNvPr id="235525" name="Object 5"/>
          <p:cNvGraphicFramePr>
            <a:graphicFrameLocks noChangeAspect="1"/>
          </p:cNvGraphicFramePr>
          <p:nvPr/>
        </p:nvGraphicFramePr>
        <p:xfrm>
          <a:off x="3200400" y="4343400"/>
          <a:ext cx="4332288" cy="457200"/>
        </p:xfrm>
        <a:graphic>
          <a:graphicData uri="http://schemas.openxmlformats.org/presentationml/2006/ole">
            <p:oleObj spid="_x0000_s235581" name="Equation" r:id="rId4" imgW="1942920" imgH="228600" progId="Equation.3">
              <p:embed/>
            </p:oleObj>
          </a:graphicData>
        </a:graphic>
      </p:graphicFrame>
    </p:spTree>
    <p:extLst>
      <p:ext uri="{BB962C8B-B14F-4D97-AF65-F5344CB8AC3E}">
        <p14:creationId xmlns="" xmlns:p14="http://schemas.microsoft.com/office/powerpoint/2010/main" val="2521879651"/>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515712E1-7156-41BD-B554-C6FA83B2F84E}" type="slidenum">
              <a:rPr lang="en-US" smtClean="0"/>
              <a:pPr>
                <a:defRPr/>
              </a:pPr>
              <a:t>53</a:t>
            </a:fld>
            <a:endParaRPr lang="en-US"/>
          </a:p>
        </p:txBody>
      </p:sp>
      <p:sp>
        <p:nvSpPr>
          <p:cNvPr id="5" name="Content Placeholder 4"/>
          <p:cNvSpPr>
            <a:spLocks noGrp="1"/>
          </p:cNvSpPr>
          <p:nvPr>
            <p:ph idx="1"/>
          </p:nvPr>
        </p:nvSpPr>
        <p:spPr>
          <a:xfrm>
            <a:off x="228600" y="228600"/>
            <a:ext cx="8686800" cy="4267200"/>
          </a:xfrm>
        </p:spPr>
        <p:txBody>
          <a:bodyPr>
            <a:noAutofit/>
          </a:bodyPr>
          <a:lstStyle/>
          <a:p>
            <a:pPr marL="0" indent="0" algn="ctr">
              <a:lnSpc>
                <a:spcPct val="20000"/>
              </a:lnSpc>
              <a:spcBef>
                <a:spcPts val="0"/>
              </a:spcBef>
              <a:spcAft>
                <a:spcPts val="1200"/>
              </a:spcAft>
              <a:buClr>
                <a:srgbClr val="C00000"/>
              </a:buClr>
              <a:buNone/>
            </a:pPr>
            <a:endParaRPr lang="en-US" sz="3200" b="1" dirty="0" smtClean="0">
              <a:solidFill>
                <a:srgbClr val="C00000"/>
              </a:solidFill>
              <a:latin typeface="Times New Roman" pitchFamily="18" charset="0"/>
              <a:cs typeface="Times New Roman" pitchFamily="18" charset="0"/>
            </a:endParaRPr>
          </a:p>
          <a:p>
            <a:pPr marL="0" indent="0" algn="ctr">
              <a:lnSpc>
                <a:spcPct val="114000"/>
              </a:lnSpc>
              <a:spcBef>
                <a:spcPts val="0"/>
              </a:spcBef>
              <a:spcAft>
                <a:spcPts val="1200"/>
              </a:spcAft>
              <a:buClr>
                <a:srgbClr val="C00000"/>
              </a:buClr>
              <a:buNone/>
            </a:pPr>
            <a:r>
              <a:rPr lang="en-US" sz="3200" b="1" dirty="0" smtClean="0">
                <a:solidFill>
                  <a:srgbClr val="C00000"/>
                </a:solidFill>
                <a:latin typeface="Times New Roman" pitchFamily="18" charset="0"/>
                <a:cs typeface="Times New Roman" pitchFamily="18" charset="0"/>
              </a:rPr>
              <a:t>Balanced star delta and delta star conversion</a:t>
            </a:r>
          </a:p>
          <a:p>
            <a:pPr algn="just">
              <a:lnSpc>
                <a:spcPct val="114000"/>
              </a:lnSpc>
              <a:spcBef>
                <a:spcPts val="0"/>
              </a:spcBef>
              <a:spcAft>
                <a:spcPts val="1200"/>
              </a:spcAft>
              <a:buClr>
                <a:srgbClr val="C00000"/>
              </a:buClr>
              <a:buFont typeface="Wingdings" panose="05000000000000000000" pitchFamily="2" charset="2"/>
              <a:buChar char="Ø"/>
            </a:pPr>
            <a:r>
              <a:rPr lang="en-US" sz="2400" b="1" dirty="0" smtClean="0">
                <a:latin typeface="Times New Roman" pitchFamily="18" charset="0"/>
                <a:cs typeface="Times New Roman" pitchFamily="18" charset="0"/>
              </a:rPr>
              <a:t>The 3-Phase system is divided mainly into two types. One is Balanced three phase system and another one is unbalanced three phase system.</a:t>
            </a:r>
          </a:p>
          <a:p>
            <a:pPr algn="just">
              <a:lnSpc>
                <a:spcPct val="0"/>
              </a:lnSpc>
              <a:spcBef>
                <a:spcPts val="0"/>
              </a:spcBef>
              <a:spcAft>
                <a:spcPts val="1200"/>
              </a:spcAft>
              <a:buClr>
                <a:srgbClr val="C00000"/>
              </a:buClr>
              <a:buFont typeface="Wingdings" panose="05000000000000000000" pitchFamily="2" charset="2"/>
              <a:buChar char="Ø"/>
            </a:pPr>
            <a:endParaRPr lang="en-US" sz="2400" b="1" dirty="0" smtClean="0">
              <a:latin typeface="Times New Roman" pitchFamily="18" charset="0"/>
              <a:cs typeface="Times New Roman" pitchFamily="18" charset="0"/>
            </a:endParaRPr>
          </a:p>
          <a:p>
            <a:pPr algn="just">
              <a:lnSpc>
                <a:spcPct val="114000"/>
              </a:lnSpc>
              <a:spcBef>
                <a:spcPts val="0"/>
              </a:spcBef>
              <a:spcAft>
                <a:spcPts val="1200"/>
              </a:spcAft>
              <a:buClr>
                <a:srgbClr val="C00000"/>
              </a:buClr>
              <a:buFont typeface="Wingdings" panose="05000000000000000000" pitchFamily="2" charset="2"/>
              <a:buChar char="Ø"/>
            </a:pPr>
            <a:r>
              <a:rPr lang="en-US" sz="2400" b="1" dirty="0" smtClean="0">
                <a:latin typeface="Times New Roman" pitchFamily="18" charset="0"/>
                <a:cs typeface="Times New Roman" pitchFamily="18" charset="0"/>
              </a:rPr>
              <a:t>The balance system in one in which the load are equally distributed in all the three phases of the system. It means the impedance in each phase are same.</a:t>
            </a:r>
          </a:p>
          <a:p>
            <a:pPr algn="just">
              <a:lnSpc>
                <a:spcPct val="0"/>
              </a:lnSpc>
              <a:spcBef>
                <a:spcPts val="0"/>
              </a:spcBef>
              <a:spcAft>
                <a:spcPts val="1200"/>
              </a:spcAft>
              <a:buClr>
                <a:srgbClr val="C00000"/>
              </a:buClr>
              <a:buFont typeface="Wingdings" panose="05000000000000000000" pitchFamily="2" charset="2"/>
              <a:buChar char="Ø"/>
            </a:pPr>
            <a:endParaRPr lang="en-US" sz="2400" b="1" dirty="0" smtClean="0">
              <a:latin typeface="Times New Roman" pitchFamily="18" charset="0"/>
              <a:cs typeface="Times New Roman" pitchFamily="18" charset="0"/>
            </a:endParaRPr>
          </a:p>
          <a:p>
            <a:pPr algn="just">
              <a:lnSpc>
                <a:spcPct val="114000"/>
              </a:lnSpc>
              <a:spcBef>
                <a:spcPts val="0"/>
              </a:spcBef>
              <a:spcAft>
                <a:spcPts val="1200"/>
              </a:spcAft>
              <a:buClr>
                <a:srgbClr val="C00000"/>
              </a:buClr>
              <a:buFont typeface="Wingdings" panose="05000000000000000000" pitchFamily="2" charset="2"/>
              <a:buChar char="Ø"/>
            </a:pPr>
            <a:r>
              <a:rPr lang="en-US" sz="2400" b="1" dirty="0" smtClean="0">
                <a:latin typeface="Times New Roman" pitchFamily="18" charset="0"/>
                <a:cs typeface="Times New Roman" pitchFamily="18" charset="0"/>
              </a:rPr>
              <a:t>The magnitude of voltage/current remains same in all the three phases and it is separated by an angle of 120 degrees.</a:t>
            </a:r>
          </a:p>
          <a:p>
            <a:pPr algn="just">
              <a:lnSpc>
                <a:spcPct val="0"/>
              </a:lnSpc>
              <a:spcBef>
                <a:spcPts val="0"/>
              </a:spcBef>
              <a:spcAft>
                <a:spcPts val="1200"/>
              </a:spcAft>
              <a:buClr>
                <a:srgbClr val="C00000"/>
              </a:buClr>
              <a:buFont typeface="Wingdings" panose="05000000000000000000" pitchFamily="2" charset="2"/>
              <a:buChar char="Ø"/>
            </a:pPr>
            <a:endParaRPr lang="en-US" sz="2400" b="1" dirty="0" smtClean="0">
              <a:latin typeface="Times New Roman" pitchFamily="18" charset="0"/>
              <a:cs typeface="Times New Roman" pitchFamily="18" charset="0"/>
            </a:endParaRPr>
          </a:p>
          <a:p>
            <a:pPr algn="just">
              <a:lnSpc>
                <a:spcPct val="114000"/>
              </a:lnSpc>
              <a:spcBef>
                <a:spcPts val="0"/>
              </a:spcBef>
              <a:spcAft>
                <a:spcPts val="1200"/>
              </a:spcAft>
              <a:buClr>
                <a:srgbClr val="C00000"/>
              </a:buClr>
              <a:buFont typeface="Wingdings" panose="05000000000000000000" pitchFamily="2" charset="2"/>
              <a:buChar char="Ø"/>
            </a:pPr>
            <a:r>
              <a:rPr lang="en-US" sz="2400" b="1" dirty="0" smtClean="0">
                <a:latin typeface="Times New Roman" pitchFamily="18" charset="0"/>
                <a:cs typeface="Times New Roman" pitchFamily="18" charset="0"/>
              </a:rPr>
              <a:t>In unbalance system the magnitude of voltage in all the three phases becomes different.</a:t>
            </a:r>
            <a:endParaRPr lang="en-US" sz="2400" b="1" dirty="0">
              <a:latin typeface="Times New Roman" pitchFamily="18" charset="0"/>
              <a:cs typeface="Times New Roman" pitchFamily="18" charset="0"/>
            </a:endParaRPr>
          </a:p>
          <a:p>
            <a:pPr algn="just">
              <a:lnSpc>
                <a:spcPct val="114000"/>
              </a:lnSpc>
              <a:spcBef>
                <a:spcPts val="0"/>
              </a:spcBef>
              <a:spcAft>
                <a:spcPts val="1200"/>
              </a:spcAft>
              <a:buClr>
                <a:srgbClr val="C00000"/>
              </a:buClr>
              <a:buFont typeface="Wingdings" panose="05000000000000000000" pitchFamily="2" charset="2"/>
              <a:buChar char="Ø"/>
            </a:pPr>
            <a:endParaRPr lang="en-US" sz="2400" b="1" dirty="0" smtClean="0">
              <a:latin typeface="Times New Roman" pitchFamily="18" charset="0"/>
              <a:cs typeface="Times New Roman" pitchFamily="18" charset="0"/>
            </a:endParaRPr>
          </a:p>
          <a:p>
            <a:pPr algn="just">
              <a:lnSpc>
                <a:spcPct val="114000"/>
              </a:lnSpc>
              <a:spcBef>
                <a:spcPts val="0"/>
              </a:spcBef>
              <a:spcAft>
                <a:spcPts val="1200"/>
              </a:spcAft>
              <a:buClr>
                <a:srgbClr val="C00000"/>
              </a:buClr>
              <a:buFont typeface="Wingdings" panose="05000000000000000000" pitchFamily="2" charset="2"/>
              <a:buChar char="Ø"/>
            </a:pPr>
            <a:endParaRPr lang="en-US" sz="2400" b="1" dirty="0">
              <a:latin typeface="Times New Roman" pitchFamily="18" charset="0"/>
              <a:cs typeface="Times New Roman" pitchFamily="18" charset="0"/>
            </a:endParaRPr>
          </a:p>
          <a:p>
            <a:pPr algn="just">
              <a:lnSpc>
                <a:spcPct val="114000"/>
              </a:lnSpc>
              <a:spcBef>
                <a:spcPts val="0"/>
              </a:spcBef>
              <a:spcAft>
                <a:spcPts val="1200"/>
              </a:spcAft>
              <a:buClr>
                <a:srgbClr val="C00000"/>
              </a:buClr>
              <a:buFont typeface="Wingdings" panose="05000000000000000000" pitchFamily="2" charset="2"/>
              <a:buChar char="Ø"/>
            </a:pPr>
            <a:endParaRPr lang="en-US" sz="2400" b="1" dirty="0" smtClean="0">
              <a:latin typeface="Times New Roman" pitchFamily="18" charset="0"/>
              <a:cs typeface="Times New Roman" pitchFamily="18" charset="0"/>
            </a:endParaRPr>
          </a:p>
          <a:p>
            <a:pPr algn="just">
              <a:lnSpc>
                <a:spcPct val="114000"/>
              </a:lnSpc>
              <a:spcBef>
                <a:spcPts val="0"/>
              </a:spcBef>
              <a:spcAft>
                <a:spcPts val="1200"/>
              </a:spcAft>
              <a:buClr>
                <a:srgbClr val="C00000"/>
              </a:buClr>
              <a:buFont typeface="Wingdings" panose="05000000000000000000" pitchFamily="2" charset="2"/>
              <a:buChar char="Ø"/>
            </a:pPr>
            <a:endParaRPr lang="en-US" sz="2400" b="1" dirty="0">
              <a:latin typeface="Times New Roman" pitchFamily="18" charset="0"/>
              <a:cs typeface="Times New Roman" pitchFamily="18" charset="0"/>
            </a:endParaRPr>
          </a:p>
          <a:p>
            <a:pPr algn="just">
              <a:lnSpc>
                <a:spcPct val="114000"/>
              </a:lnSpc>
              <a:spcBef>
                <a:spcPts val="0"/>
              </a:spcBef>
              <a:spcAft>
                <a:spcPts val="1200"/>
              </a:spcAft>
              <a:buClr>
                <a:srgbClr val="C00000"/>
              </a:buClr>
              <a:buFont typeface="Wingdings" panose="05000000000000000000" pitchFamily="2" charset="2"/>
              <a:buChar char="Ø"/>
            </a:pPr>
            <a:endParaRPr lang="en-US" sz="2400" b="1" dirty="0" smtClean="0">
              <a:latin typeface="Times New Roman" pitchFamily="18" charset="0"/>
              <a:cs typeface="Times New Roman" pitchFamily="18" charset="0"/>
            </a:endParaRPr>
          </a:p>
          <a:p>
            <a:pPr algn="just">
              <a:lnSpc>
                <a:spcPct val="114000"/>
              </a:lnSpc>
              <a:spcBef>
                <a:spcPts val="0"/>
              </a:spcBef>
              <a:spcAft>
                <a:spcPts val="1200"/>
              </a:spcAft>
              <a:buClr>
                <a:srgbClr val="C00000"/>
              </a:buClr>
              <a:buFont typeface="Wingdings" panose="05000000000000000000" pitchFamily="2" charset="2"/>
              <a:buChar char="Ø"/>
            </a:pPr>
            <a:endParaRPr lang="en-US" sz="2400" b="1" dirty="0">
              <a:latin typeface="Times New Roman" pitchFamily="18" charset="0"/>
              <a:cs typeface="Times New Roman" pitchFamily="18" charset="0"/>
            </a:endParaRPr>
          </a:p>
          <a:p>
            <a:pPr marL="0" indent="0" algn="just">
              <a:lnSpc>
                <a:spcPct val="114000"/>
              </a:lnSpc>
              <a:spcBef>
                <a:spcPts val="0"/>
              </a:spcBef>
              <a:spcAft>
                <a:spcPts val="1200"/>
              </a:spcAft>
              <a:buClr>
                <a:srgbClr val="C00000"/>
              </a:buClr>
              <a:buNone/>
            </a:pPr>
            <a:endParaRPr lang="en-US" sz="2400" b="1" dirty="0" smtClean="0">
              <a:latin typeface="Times New Roman" pitchFamily="18" charset="0"/>
              <a:cs typeface="Times New Roman" pitchFamily="18" charset="0"/>
            </a:endParaRPr>
          </a:p>
          <a:p>
            <a:pPr algn="just">
              <a:lnSpc>
                <a:spcPct val="114000"/>
              </a:lnSpc>
              <a:spcBef>
                <a:spcPts val="0"/>
              </a:spcBef>
              <a:buClr>
                <a:srgbClr val="C00000"/>
              </a:buClr>
              <a:buFont typeface="Wingdings" pitchFamily="2" charset="2"/>
              <a:buChar char="Ø"/>
            </a:pPr>
            <a:endParaRPr lang="en-US" sz="2400" b="1" dirty="0">
              <a:latin typeface="Times New Roman" pitchFamily="18" charset="0"/>
              <a:cs typeface="Times New Roman" pitchFamily="18" charset="0"/>
            </a:endParaRPr>
          </a:p>
          <a:p>
            <a:pPr marL="0" indent="0" algn="just">
              <a:lnSpc>
                <a:spcPct val="114000"/>
              </a:lnSpc>
              <a:spcBef>
                <a:spcPts val="0"/>
              </a:spcBef>
              <a:buClr>
                <a:srgbClr val="C00000"/>
              </a:buClr>
              <a:buNone/>
            </a:pPr>
            <a:endParaRPr lang="en-US" sz="2400" b="1" dirty="0" smtClean="0">
              <a:latin typeface="Times New Roman" pitchFamily="18" charset="0"/>
              <a:cs typeface="Times New Roman" pitchFamily="18" charset="0"/>
            </a:endParaRPr>
          </a:p>
          <a:p>
            <a:pPr algn="just">
              <a:lnSpc>
                <a:spcPct val="114000"/>
              </a:lnSpc>
              <a:spcBef>
                <a:spcPts val="0"/>
              </a:spcBef>
              <a:buClr>
                <a:srgbClr val="C00000"/>
              </a:buClr>
              <a:buFont typeface="Wingdings" pitchFamily="2" charset="2"/>
              <a:buChar char="Ø"/>
            </a:pPr>
            <a:endParaRPr lang="en-US" sz="2400" b="1" dirty="0">
              <a:latin typeface="Times New Roman" pitchFamily="18" charset="0"/>
              <a:cs typeface="Times New Roman" pitchFamily="18" charset="0"/>
            </a:endParaRPr>
          </a:p>
          <a:p>
            <a:pPr algn="just">
              <a:lnSpc>
                <a:spcPct val="114000"/>
              </a:lnSpc>
              <a:spcBef>
                <a:spcPts val="0"/>
              </a:spcBef>
              <a:buClr>
                <a:srgbClr val="C00000"/>
              </a:buClr>
              <a:buFont typeface="Wingdings" pitchFamily="2" charset="2"/>
              <a:buChar char="Ø"/>
            </a:pPr>
            <a:endParaRPr lang="en-US" sz="2400" b="1" dirty="0" smtClean="0">
              <a:latin typeface="Times New Roman" pitchFamily="18" charset="0"/>
              <a:cs typeface="Times New Roman" pitchFamily="18" charset="0"/>
            </a:endParaRPr>
          </a:p>
          <a:p>
            <a:pPr algn="just">
              <a:lnSpc>
                <a:spcPct val="114000"/>
              </a:lnSpc>
              <a:spcBef>
                <a:spcPts val="0"/>
              </a:spcBef>
              <a:buClr>
                <a:srgbClr val="C00000"/>
              </a:buClr>
              <a:buFont typeface="Wingdings" pitchFamily="2" charset="2"/>
              <a:buChar char="Ø"/>
            </a:pPr>
            <a:endParaRPr lang="en-US" sz="2400" b="1" dirty="0">
              <a:latin typeface="Times New Roman" pitchFamily="18" charset="0"/>
              <a:cs typeface="Times New Roman" pitchFamily="18" charset="0"/>
            </a:endParaRPr>
          </a:p>
          <a:p>
            <a:pPr algn="just">
              <a:lnSpc>
                <a:spcPct val="114000"/>
              </a:lnSpc>
              <a:spcBef>
                <a:spcPts val="0"/>
              </a:spcBef>
              <a:buClr>
                <a:srgbClr val="C00000"/>
              </a:buClr>
              <a:buFont typeface="Wingdings" pitchFamily="2" charset="2"/>
              <a:buChar char="Ø"/>
            </a:pPr>
            <a:endParaRPr lang="en-US" sz="2400" b="1" dirty="0" smtClean="0">
              <a:latin typeface="Times New Roman" pitchFamily="18" charset="0"/>
              <a:cs typeface="Times New Roman" pitchFamily="18" charset="0"/>
            </a:endParaRPr>
          </a:p>
          <a:p>
            <a:pPr algn="just">
              <a:lnSpc>
                <a:spcPct val="114000"/>
              </a:lnSpc>
              <a:spcBef>
                <a:spcPts val="0"/>
              </a:spcBef>
              <a:buClr>
                <a:srgbClr val="C00000"/>
              </a:buClr>
              <a:buFont typeface="Wingdings" pitchFamily="2" charset="2"/>
              <a:buChar char="Ø"/>
            </a:pPr>
            <a:endParaRPr lang="en-US" sz="2400" b="1" dirty="0">
              <a:latin typeface="Times New Roman" pitchFamily="18" charset="0"/>
              <a:cs typeface="Times New Roman" pitchFamily="18" charset="0"/>
            </a:endParaRPr>
          </a:p>
          <a:p>
            <a:pPr algn="just">
              <a:lnSpc>
                <a:spcPct val="114000"/>
              </a:lnSpc>
              <a:spcBef>
                <a:spcPts val="0"/>
              </a:spcBef>
              <a:buClr>
                <a:srgbClr val="C00000"/>
              </a:buClr>
              <a:buFont typeface="Wingdings" pitchFamily="2" charset="2"/>
              <a:buChar char="Ø"/>
            </a:pPr>
            <a:endParaRPr lang="en-US" sz="2400" b="1" dirty="0" smtClean="0">
              <a:latin typeface="Times New Roman" pitchFamily="18" charset="0"/>
              <a:cs typeface="Times New Roman" pitchFamily="18" charset="0"/>
            </a:endParaRPr>
          </a:p>
          <a:p>
            <a:pPr algn="just">
              <a:lnSpc>
                <a:spcPct val="114000"/>
              </a:lnSpc>
              <a:spcBef>
                <a:spcPts val="0"/>
              </a:spcBef>
              <a:buClr>
                <a:srgbClr val="C00000"/>
              </a:buClr>
              <a:buFont typeface="Wingdings" pitchFamily="2" charset="2"/>
              <a:buChar char="Ø"/>
            </a:pPr>
            <a:endParaRPr lang="en-US" sz="2400" b="1" dirty="0" smtClean="0">
              <a:latin typeface="Times New Roman" pitchFamily="18" charset="0"/>
              <a:cs typeface="Times New Roman" pitchFamily="18" charset="0"/>
            </a:endParaRPr>
          </a:p>
        </p:txBody>
      </p:sp>
    </p:spTree>
    <p:extLst>
      <p:ext uri="{BB962C8B-B14F-4D97-AF65-F5344CB8AC3E}">
        <p14:creationId xmlns="" xmlns:p14="http://schemas.microsoft.com/office/powerpoint/2010/main" val="1422788828"/>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515712E1-7156-41BD-B554-C6FA83B2F84E}" type="slidenum">
              <a:rPr lang="en-US" smtClean="0"/>
              <a:pPr>
                <a:defRPr/>
              </a:pPr>
              <a:t>54</a:t>
            </a:fld>
            <a:endParaRPr lang="en-US"/>
          </a:p>
        </p:txBody>
      </p:sp>
      <p:sp>
        <p:nvSpPr>
          <p:cNvPr id="5" name="Content Placeholder 4"/>
          <p:cNvSpPr>
            <a:spLocks noGrp="1"/>
          </p:cNvSpPr>
          <p:nvPr>
            <p:ph idx="1"/>
          </p:nvPr>
        </p:nvSpPr>
        <p:spPr>
          <a:xfrm>
            <a:off x="228600" y="228600"/>
            <a:ext cx="8610600" cy="4267200"/>
          </a:xfrm>
        </p:spPr>
        <p:txBody>
          <a:bodyPr>
            <a:noAutofit/>
          </a:bodyPr>
          <a:lstStyle/>
          <a:p>
            <a:pPr marL="0" indent="0" algn="ctr">
              <a:lnSpc>
                <a:spcPct val="20000"/>
              </a:lnSpc>
              <a:spcBef>
                <a:spcPts val="0"/>
              </a:spcBef>
              <a:spcAft>
                <a:spcPts val="1200"/>
              </a:spcAft>
              <a:buClr>
                <a:srgbClr val="C00000"/>
              </a:buClr>
              <a:buNone/>
            </a:pPr>
            <a:endParaRPr lang="en-US" sz="3200" b="1" dirty="0" smtClean="0">
              <a:solidFill>
                <a:srgbClr val="C00000"/>
              </a:solidFill>
              <a:latin typeface="Times New Roman" pitchFamily="18" charset="0"/>
              <a:cs typeface="Times New Roman" pitchFamily="18" charset="0"/>
            </a:endParaRPr>
          </a:p>
          <a:p>
            <a:pPr algn="just">
              <a:lnSpc>
                <a:spcPct val="114000"/>
              </a:lnSpc>
              <a:spcBef>
                <a:spcPts val="0"/>
              </a:spcBef>
              <a:spcAft>
                <a:spcPts val="1200"/>
              </a:spcAft>
              <a:buClr>
                <a:srgbClr val="C00000"/>
              </a:buClr>
              <a:buFont typeface="Wingdings" panose="05000000000000000000" pitchFamily="2" charset="2"/>
              <a:buChar char="Ø"/>
            </a:pPr>
            <a:endParaRPr lang="en-US" sz="2400" b="1" dirty="0">
              <a:latin typeface="Times New Roman" pitchFamily="18" charset="0"/>
              <a:cs typeface="Times New Roman" pitchFamily="18" charset="0"/>
            </a:endParaRPr>
          </a:p>
          <a:p>
            <a:pPr algn="just">
              <a:lnSpc>
                <a:spcPct val="114000"/>
              </a:lnSpc>
              <a:spcBef>
                <a:spcPts val="0"/>
              </a:spcBef>
              <a:spcAft>
                <a:spcPts val="1200"/>
              </a:spcAft>
              <a:buClr>
                <a:srgbClr val="C00000"/>
              </a:buClr>
              <a:buFont typeface="Wingdings" panose="05000000000000000000" pitchFamily="2" charset="2"/>
              <a:buChar char="Ø"/>
            </a:pPr>
            <a:endParaRPr lang="en-US" sz="2400" b="1" dirty="0" smtClean="0">
              <a:latin typeface="Times New Roman" pitchFamily="18" charset="0"/>
              <a:cs typeface="Times New Roman" pitchFamily="18" charset="0"/>
            </a:endParaRPr>
          </a:p>
          <a:p>
            <a:pPr algn="just">
              <a:lnSpc>
                <a:spcPct val="114000"/>
              </a:lnSpc>
              <a:spcBef>
                <a:spcPts val="0"/>
              </a:spcBef>
              <a:spcAft>
                <a:spcPts val="1200"/>
              </a:spcAft>
              <a:buClr>
                <a:srgbClr val="C00000"/>
              </a:buClr>
              <a:buFont typeface="Wingdings" panose="05000000000000000000" pitchFamily="2" charset="2"/>
              <a:buChar char="Ø"/>
            </a:pPr>
            <a:endParaRPr lang="en-US" sz="2400" b="1" dirty="0">
              <a:latin typeface="Times New Roman" pitchFamily="18" charset="0"/>
              <a:cs typeface="Times New Roman" pitchFamily="18" charset="0"/>
            </a:endParaRPr>
          </a:p>
          <a:p>
            <a:pPr algn="just">
              <a:lnSpc>
                <a:spcPct val="114000"/>
              </a:lnSpc>
              <a:spcBef>
                <a:spcPts val="0"/>
              </a:spcBef>
              <a:spcAft>
                <a:spcPts val="1200"/>
              </a:spcAft>
              <a:buClr>
                <a:srgbClr val="C00000"/>
              </a:buClr>
              <a:buFont typeface="Wingdings" panose="05000000000000000000" pitchFamily="2" charset="2"/>
              <a:buChar char="Ø"/>
            </a:pPr>
            <a:endParaRPr lang="en-US" sz="2400" b="1" dirty="0" smtClean="0">
              <a:latin typeface="Times New Roman" pitchFamily="18" charset="0"/>
              <a:cs typeface="Times New Roman" pitchFamily="18" charset="0"/>
            </a:endParaRPr>
          </a:p>
          <a:p>
            <a:pPr algn="just">
              <a:lnSpc>
                <a:spcPct val="114000"/>
              </a:lnSpc>
              <a:spcBef>
                <a:spcPts val="0"/>
              </a:spcBef>
              <a:spcAft>
                <a:spcPts val="1200"/>
              </a:spcAft>
              <a:buClr>
                <a:srgbClr val="C00000"/>
              </a:buClr>
              <a:buFont typeface="Wingdings" panose="05000000000000000000" pitchFamily="2" charset="2"/>
              <a:buChar char="Ø"/>
            </a:pPr>
            <a:r>
              <a:rPr lang="en-US" sz="2400" b="1" dirty="0" smtClean="0">
                <a:latin typeface="Times New Roman" pitchFamily="18" charset="0"/>
                <a:cs typeface="Times New Roman" pitchFamily="18" charset="0"/>
              </a:rPr>
              <a:t>Applying the above conversion formulas (star to delta vice-versa), let equivalent star impedance Z1 and delta is Z2.</a:t>
            </a:r>
          </a:p>
          <a:p>
            <a:pPr algn="just">
              <a:lnSpc>
                <a:spcPct val="114000"/>
              </a:lnSpc>
              <a:spcBef>
                <a:spcPts val="0"/>
              </a:spcBef>
              <a:spcAft>
                <a:spcPts val="1200"/>
              </a:spcAft>
              <a:buClr>
                <a:srgbClr val="C00000"/>
              </a:buClr>
              <a:buFont typeface="Wingdings" panose="05000000000000000000" pitchFamily="2" charset="2"/>
              <a:buChar char="Ø"/>
            </a:pPr>
            <a:r>
              <a:rPr lang="en-US" sz="2400" b="1" dirty="0" smtClean="0">
                <a:latin typeface="Times New Roman" pitchFamily="18" charset="0"/>
                <a:cs typeface="Times New Roman" pitchFamily="18" charset="0"/>
              </a:rPr>
              <a:t>The delta impedance in terms of star impedances is given</a:t>
            </a:r>
          </a:p>
          <a:p>
            <a:pPr algn="just">
              <a:lnSpc>
                <a:spcPct val="114000"/>
              </a:lnSpc>
              <a:spcBef>
                <a:spcPts val="0"/>
              </a:spcBef>
              <a:spcAft>
                <a:spcPts val="1200"/>
              </a:spcAft>
              <a:buClr>
                <a:srgbClr val="C00000"/>
              </a:buClr>
              <a:buFont typeface="Wingdings" panose="05000000000000000000" pitchFamily="2" charset="2"/>
              <a:buChar char="Ø"/>
            </a:pPr>
            <a:endParaRPr lang="en-US" sz="2400" b="1" dirty="0" smtClean="0">
              <a:latin typeface="Times New Roman" pitchFamily="18" charset="0"/>
              <a:cs typeface="Times New Roman" pitchFamily="18" charset="0"/>
            </a:endParaRPr>
          </a:p>
          <a:p>
            <a:pPr algn="just">
              <a:lnSpc>
                <a:spcPct val="114000"/>
              </a:lnSpc>
              <a:spcBef>
                <a:spcPts val="0"/>
              </a:spcBef>
              <a:spcAft>
                <a:spcPts val="1200"/>
              </a:spcAft>
              <a:buClr>
                <a:srgbClr val="C00000"/>
              </a:buClr>
              <a:buFont typeface="Wingdings" panose="05000000000000000000" pitchFamily="2" charset="2"/>
              <a:buChar char="Ø"/>
            </a:pPr>
            <a:r>
              <a:rPr lang="en-US" sz="2400" b="1" dirty="0" smtClean="0">
                <a:latin typeface="Times New Roman" pitchFamily="18" charset="0"/>
                <a:cs typeface="Times New Roman" pitchFamily="18" charset="0"/>
              </a:rPr>
              <a:t>The star impedance in terms of delta impedances is given</a:t>
            </a:r>
          </a:p>
          <a:p>
            <a:pPr algn="just">
              <a:lnSpc>
                <a:spcPct val="114000"/>
              </a:lnSpc>
              <a:spcBef>
                <a:spcPts val="0"/>
              </a:spcBef>
              <a:spcAft>
                <a:spcPts val="1200"/>
              </a:spcAft>
              <a:buClr>
                <a:srgbClr val="C00000"/>
              </a:buClr>
              <a:buFont typeface="Wingdings" panose="05000000000000000000" pitchFamily="2" charset="2"/>
              <a:buChar char="Ø"/>
            </a:pPr>
            <a:endParaRPr lang="en-US" sz="2400" b="1" dirty="0">
              <a:latin typeface="Times New Roman" pitchFamily="18" charset="0"/>
              <a:cs typeface="Times New Roman" pitchFamily="18" charset="0"/>
            </a:endParaRPr>
          </a:p>
          <a:p>
            <a:pPr algn="just">
              <a:lnSpc>
                <a:spcPct val="114000"/>
              </a:lnSpc>
              <a:spcBef>
                <a:spcPts val="0"/>
              </a:spcBef>
              <a:spcAft>
                <a:spcPts val="1200"/>
              </a:spcAft>
              <a:buClr>
                <a:srgbClr val="C00000"/>
              </a:buClr>
              <a:buFont typeface="Wingdings" panose="05000000000000000000" pitchFamily="2" charset="2"/>
              <a:buChar char="Ø"/>
            </a:pPr>
            <a:endParaRPr lang="en-US" sz="2400" b="1" dirty="0" smtClean="0">
              <a:latin typeface="Times New Roman" pitchFamily="18" charset="0"/>
              <a:cs typeface="Times New Roman" pitchFamily="18" charset="0"/>
            </a:endParaRPr>
          </a:p>
          <a:p>
            <a:pPr algn="just">
              <a:lnSpc>
                <a:spcPct val="114000"/>
              </a:lnSpc>
              <a:spcBef>
                <a:spcPts val="0"/>
              </a:spcBef>
              <a:spcAft>
                <a:spcPts val="1200"/>
              </a:spcAft>
              <a:buClr>
                <a:srgbClr val="C00000"/>
              </a:buClr>
              <a:buFont typeface="Wingdings" panose="05000000000000000000" pitchFamily="2" charset="2"/>
              <a:buChar char="Ø"/>
            </a:pPr>
            <a:endParaRPr lang="en-US" sz="2400" b="1" dirty="0">
              <a:latin typeface="Times New Roman" pitchFamily="18" charset="0"/>
              <a:cs typeface="Times New Roman" pitchFamily="18" charset="0"/>
            </a:endParaRPr>
          </a:p>
          <a:p>
            <a:pPr algn="just">
              <a:lnSpc>
                <a:spcPct val="114000"/>
              </a:lnSpc>
              <a:spcBef>
                <a:spcPts val="0"/>
              </a:spcBef>
              <a:spcAft>
                <a:spcPts val="1200"/>
              </a:spcAft>
              <a:buClr>
                <a:srgbClr val="C00000"/>
              </a:buClr>
              <a:buFont typeface="Wingdings" panose="05000000000000000000" pitchFamily="2" charset="2"/>
              <a:buChar char="Ø"/>
            </a:pPr>
            <a:endParaRPr lang="en-US" sz="2400" b="1" dirty="0" smtClean="0">
              <a:latin typeface="Times New Roman" pitchFamily="18" charset="0"/>
              <a:cs typeface="Times New Roman" pitchFamily="18" charset="0"/>
            </a:endParaRPr>
          </a:p>
          <a:p>
            <a:pPr algn="just">
              <a:lnSpc>
                <a:spcPct val="114000"/>
              </a:lnSpc>
              <a:spcBef>
                <a:spcPts val="0"/>
              </a:spcBef>
              <a:spcAft>
                <a:spcPts val="1200"/>
              </a:spcAft>
              <a:buClr>
                <a:srgbClr val="C00000"/>
              </a:buClr>
              <a:buFont typeface="Wingdings" panose="05000000000000000000" pitchFamily="2" charset="2"/>
              <a:buChar char="Ø"/>
            </a:pPr>
            <a:endParaRPr lang="en-US" sz="2400" b="1" dirty="0">
              <a:latin typeface="Times New Roman" pitchFamily="18" charset="0"/>
              <a:cs typeface="Times New Roman" pitchFamily="18" charset="0"/>
            </a:endParaRPr>
          </a:p>
          <a:p>
            <a:pPr algn="just">
              <a:lnSpc>
                <a:spcPct val="114000"/>
              </a:lnSpc>
              <a:spcBef>
                <a:spcPts val="0"/>
              </a:spcBef>
              <a:spcAft>
                <a:spcPts val="1200"/>
              </a:spcAft>
              <a:buClr>
                <a:srgbClr val="C00000"/>
              </a:buClr>
              <a:buFont typeface="Wingdings" panose="05000000000000000000" pitchFamily="2" charset="2"/>
              <a:buChar char="Ø"/>
            </a:pPr>
            <a:endParaRPr lang="en-US" sz="2400" b="1" dirty="0" smtClean="0">
              <a:latin typeface="Times New Roman" pitchFamily="18" charset="0"/>
              <a:cs typeface="Times New Roman" pitchFamily="18" charset="0"/>
            </a:endParaRPr>
          </a:p>
          <a:p>
            <a:pPr algn="just">
              <a:lnSpc>
                <a:spcPct val="114000"/>
              </a:lnSpc>
              <a:spcBef>
                <a:spcPts val="0"/>
              </a:spcBef>
              <a:spcAft>
                <a:spcPts val="1200"/>
              </a:spcAft>
              <a:buClr>
                <a:srgbClr val="C00000"/>
              </a:buClr>
              <a:buFont typeface="Wingdings" panose="05000000000000000000" pitchFamily="2" charset="2"/>
              <a:buChar char="Ø"/>
            </a:pPr>
            <a:endParaRPr lang="en-US" sz="2400" b="1" dirty="0">
              <a:latin typeface="Times New Roman" pitchFamily="18" charset="0"/>
              <a:cs typeface="Times New Roman" pitchFamily="18" charset="0"/>
            </a:endParaRPr>
          </a:p>
          <a:p>
            <a:pPr marL="0" indent="0" algn="just">
              <a:lnSpc>
                <a:spcPct val="114000"/>
              </a:lnSpc>
              <a:spcBef>
                <a:spcPts val="0"/>
              </a:spcBef>
              <a:spcAft>
                <a:spcPts val="1200"/>
              </a:spcAft>
              <a:buClr>
                <a:srgbClr val="C00000"/>
              </a:buClr>
              <a:buNone/>
            </a:pPr>
            <a:endParaRPr lang="en-US" sz="2400" b="1" dirty="0" smtClean="0">
              <a:latin typeface="Times New Roman" pitchFamily="18" charset="0"/>
              <a:cs typeface="Times New Roman" pitchFamily="18" charset="0"/>
            </a:endParaRPr>
          </a:p>
          <a:p>
            <a:pPr algn="just">
              <a:lnSpc>
                <a:spcPct val="114000"/>
              </a:lnSpc>
              <a:spcBef>
                <a:spcPts val="0"/>
              </a:spcBef>
              <a:buClr>
                <a:srgbClr val="C00000"/>
              </a:buClr>
              <a:buFont typeface="Wingdings" pitchFamily="2" charset="2"/>
              <a:buChar char="Ø"/>
            </a:pPr>
            <a:endParaRPr lang="en-US" sz="2400" b="1" dirty="0">
              <a:latin typeface="Times New Roman" pitchFamily="18" charset="0"/>
              <a:cs typeface="Times New Roman" pitchFamily="18" charset="0"/>
            </a:endParaRPr>
          </a:p>
          <a:p>
            <a:pPr marL="0" indent="0" algn="just">
              <a:lnSpc>
                <a:spcPct val="114000"/>
              </a:lnSpc>
              <a:spcBef>
                <a:spcPts val="0"/>
              </a:spcBef>
              <a:buClr>
                <a:srgbClr val="C00000"/>
              </a:buClr>
              <a:buNone/>
            </a:pPr>
            <a:endParaRPr lang="en-US" sz="2400" b="1" dirty="0" smtClean="0">
              <a:latin typeface="Times New Roman" pitchFamily="18" charset="0"/>
              <a:cs typeface="Times New Roman" pitchFamily="18" charset="0"/>
            </a:endParaRPr>
          </a:p>
          <a:p>
            <a:pPr algn="just">
              <a:lnSpc>
                <a:spcPct val="114000"/>
              </a:lnSpc>
              <a:spcBef>
                <a:spcPts val="0"/>
              </a:spcBef>
              <a:buClr>
                <a:srgbClr val="C00000"/>
              </a:buClr>
              <a:buFont typeface="Wingdings" pitchFamily="2" charset="2"/>
              <a:buChar char="Ø"/>
            </a:pPr>
            <a:endParaRPr lang="en-US" sz="2400" b="1" dirty="0">
              <a:latin typeface="Times New Roman" pitchFamily="18" charset="0"/>
              <a:cs typeface="Times New Roman" pitchFamily="18" charset="0"/>
            </a:endParaRPr>
          </a:p>
          <a:p>
            <a:pPr algn="just">
              <a:lnSpc>
                <a:spcPct val="114000"/>
              </a:lnSpc>
              <a:spcBef>
                <a:spcPts val="0"/>
              </a:spcBef>
              <a:buClr>
                <a:srgbClr val="C00000"/>
              </a:buClr>
              <a:buFont typeface="Wingdings" pitchFamily="2" charset="2"/>
              <a:buChar char="Ø"/>
            </a:pPr>
            <a:endParaRPr lang="en-US" sz="2400" b="1" dirty="0" smtClean="0">
              <a:latin typeface="Times New Roman" pitchFamily="18" charset="0"/>
              <a:cs typeface="Times New Roman" pitchFamily="18" charset="0"/>
            </a:endParaRPr>
          </a:p>
          <a:p>
            <a:pPr algn="just">
              <a:lnSpc>
                <a:spcPct val="114000"/>
              </a:lnSpc>
              <a:spcBef>
                <a:spcPts val="0"/>
              </a:spcBef>
              <a:buClr>
                <a:srgbClr val="C00000"/>
              </a:buClr>
              <a:buFont typeface="Wingdings" pitchFamily="2" charset="2"/>
              <a:buChar char="Ø"/>
            </a:pPr>
            <a:endParaRPr lang="en-US" sz="2400" b="1" dirty="0">
              <a:latin typeface="Times New Roman" pitchFamily="18" charset="0"/>
              <a:cs typeface="Times New Roman" pitchFamily="18" charset="0"/>
            </a:endParaRPr>
          </a:p>
          <a:p>
            <a:pPr algn="just">
              <a:lnSpc>
                <a:spcPct val="114000"/>
              </a:lnSpc>
              <a:spcBef>
                <a:spcPts val="0"/>
              </a:spcBef>
              <a:buClr>
                <a:srgbClr val="C00000"/>
              </a:buClr>
              <a:buFont typeface="Wingdings" pitchFamily="2" charset="2"/>
              <a:buChar char="Ø"/>
            </a:pPr>
            <a:endParaRPr lang="en-US" sz="2400" b="1" dirty="0" smtClean="0">
              <a:latin typeface="Times New Roman" pitchFamily="18" charset="0"/>
              <a:cs typeface="Times New Roman" pitchFamily="18" charset="0"/>
            </a:endParaRPr>
          </a:p>
          <a:p>
            <a:pPr algn="just">
              <a:lnSpc>
                <a:spcPct val="114000"/>
              </a:lnSpc>
              <a:spcBef>
                <a:spcPts val="0"/>
              </a:spcBef>
              <a:buClr>
                <a:srgbClr val="C00000"/>
              </a:buClr>
              <a:buFont typeface="Wingdings" pitchFamily="2" charset="2"/>
              <a:buChar char="Ø"/>
            </a:pPr>
            <a:endParaRPr lang="en-US" sz="2400" b="1" dirty="0">
              <a:latin typeface="Times New Roman" pitchFamily="18" charset="0"/>
              <a:cs typeface="Times New Roman" pitchFamily="18" charset="0"/>
            </a:endParaRPr>
          </a:p>
          <a:p>
            <a:pPr algn="just">
              <a:lnSpc>
                <a:spcPct val="114000"/>
              </a:lnSpc>
              <a:spcBef>
                <a:spcPts val="0"/>
              </a:spcBef>
              <a:buClr>
                <a:srgbClr val="C00000"/>
              </a:buClr>
              <a:buFont typeface="Wingdings" pitchFamily="2" charset="2"/>
              <a:buChar char="Ø"/>
            </a:pPr>
            <a:endParaRPr lang="en-US" sz="2400" b="1" dirty="0" smtClean="0">
              <a:latin typeface="Times New Roman" pitchFamily="18" charset="0"/>
              <a:cs typeface="Times New Roman" pitchFamily="18" charset="0"/>
            </a:endParaRPr>
          </a:p>
          <a:p>
            <a:pPr algn="just">
              <a:lnSpc>
                <a:spcPct val="114000"/>
              </a:lnSpc>
              <a:spcBef>
                <a:spcPts val="0"/>
              </a:spcBef>
              <a:buClr>
                <a:srgbClr val="C00000"/>
              </a:buClr>
              <a:buFont typeface="Wingdings" pitchFamily="2" charset="2"/>
              <a:buChar char="Ø"/>
            </a:pPr>
            <a:endParaRPr lang="en-US" sz="2400" b="1" dirty="0" smtClean="0">
              <a:latin typeface="Times New Roman" pitchFamily="18" charset="0"/>
              <a:cs typeface="Times New Roman" pitchFamily="18" charset="0"/>
            </a:endParaRPr>
          </a:p>
        </p:txBody>
      </p:sp>
      <p:pic>
        <p:nvPicPr>
          <p:cNvPr id="6" name="Picture 5" descr="star-delta-conversion-fig1-compressor.jpg"/>
          <p:cNvPicPr>
            <a:picLocks noChangeAspect="1"/>
          </p:cNvPicPr>
          <p:nvPr/>
        </p:nvPicPr>
        <p:blipFill>
          <a:blip r:embed="rId3"/>
          <a:stretch>
            <a:fillRect/>
          </a:stretch>
        </p:blipFill>
        <p:spPr>
          <a:xfrm>
            <a:off x="1143000" y="457200"/>
            <a:ext cx="6324600" cy="2286000"/>
          </a:xfrm>
          <a:prstGeom prst="rect">
            <a:avLst/>
          </a:prstGeom>
        </p:spPr>
      </p:pic>
      <p:graphicFrame>
        <p:nvGraphicFramePr>
          <p:cNvPr id="7" name="Object 6"/>
          <p:cNvGraphicFramePr>
            <a:graphicFrameLocks noChangeAspect="1"/>
          </p:cNvGraphicFramePr>
          <p:nvPr/>
        </p:nvGraphicFramePr>
        <p:xfrm>
          <a:off x="3429000" y="4343400"/>
          <a:ext cx="1600200" cy="457200"/>
        </p:xfrm>
        <a:graphic>
          <a:graphicData uri="http://schemas.openxmlformats.org/presentationml/2006/ole">
            <p:oleObj spid="_x0000_s237627" name="Equation" r:id="rId4" imgW="558558" imgH="215806" progId="Equation.3">
              <p:embed/>
            </p:oleObj>
          </a:graphicData>
        </a:graphic>
      </p:graphicFrame>
      <p:graphicFrame>
        <p:nvGraphicFramePr>
          <p:cNvPr id="237572" name="Object 4"/>
          <p:cNvGraphicFramePr>
            <a:graphicFrameLocks noChangeAspect="1"/>
          </p:cNvGraphicFramePr>
          <p:nvPr/>
        </p:nvGraphicFramePr>
        <p:xfrm>
          <a:off x="3276600" y="5486400"/>
          <a:ext cx="1817688" cy="727075"/>
        </p:xfrm>
        <a:graphic>
          <a:graphicData uri="http://schemas.openxmlformats.org/presentationml/2006/ole">
            <p:oleObj spid="_x0000_s237628" name="Equation" r:id="rId5" imgW="634725" imgH="342751" progId="Equation.3">
              <p:embed/>
            </p:oleObj>
          </a:graphicData>
        </a:graphic>
      </p:graphicFrame>
    </p:spTree>
    <p:extLst>
      <p:ext uri="{BB962C8B-B14F-4D97-AF65-F5344CB8AC3E}">
        <p14:creationId xmlns="" xmlns:p14="http://schemas.microsoft.com/office/powerpoint/2010/main" val="1422788828"/>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515712E1-7156-41BD-B554-C6FA83B2F84E}" type="slidenum">
              <a:rPr lang="en-US" smtClean="0"/>
              <a:pPr>
                <a:defRPr/>
              </a:pPr>
              <a:t>55</a:t>
            </a:fld>
            <a:endParaRPr lang="en-US"/>
          </a:p>
        </p:txBody>
      </p:sp>
      <p:sp>
        <p:nvSpPr>
          <p:cNvPr id="5" name="Content Placeholder 4"/>
          <p:cNvSpPr>
            <a:spLocks noGrp="1"/>
          </p:cNvSpPr>
          <p:nvPr>
            <p:ph idx="1"/>
          </p:nvPr>
        </p:nvSpPr>
        <p:spPr>
          <a:xfrm>
            <a:off x="152400" y="152400"/>
            <a:ext cx="8763000" cy="4764110"/>
          </a:xfrm>
        </p:spPr>
        <p:txBody>
          <a:bodyPr>
            <a:noAutofit/>
          </a:bodyPr>
          <a:lstStyle/>
          <a:p>
            <a:pPr marL="0" indent="0" algn="ctr">
              <a:lnSpc>
                <a:spcPct val="20000"/>
              </a:lnSpc>
              <a:spcBef>
                <a:spcPts val="0"/>
              </a:spcBef>
              <a:spcAft>
                <a:spcPts val="1200"/>
              </a:spcAft>
              <a:buClr>
                <a:srgbClr val="C00000"/>
              </a:buClr>
              <a:buNone/>
            </a:pPr>
            <a:endParaRPr lang="en-US" sz="3200" b="1" dirty="0" smtClean="0">
              <a:solidFill>
                <a:srgbClr val="C00000"/>
              </a:solidFill>
              <a:latin typeface="Times New Roman" pitchFamily="18" charset="0"/>
              <a:cs typeface="Times New Roman" pitchFamily="18" charset="0"/>
            </a:endParaRPr>
          </a:p>
          <a:p>
            <a:pPr marL="0" indent="0" algn="ctr">
              <a:lnSpc>
                <a:spcPct val="114000"/>
              </a:lnSpc>
              <a:spcBef>
                <a:spcPts val="0"/>
              </a:spcBef>
              <a:spcAft>
                <a:spcPts val="1200"/>
              </a:spcAft>
              <a:buClr>
                <a:srgbClr val="C00000"/>
              </a:buClr>
              <a:buNone/>
            </a:pPr>
            <a:r>
              <a:rPr lang="en-US" sz="3200" b="1" dirty="0" smtClean="0">
                <a:solidFill>
                  <a:srgbClr val="C00000"/>
                </a:solidFill>
                <a:latin typeface="Times New Roman" pitchFamily="18" charset="0"/>
                <a:cs typeface="Times New Roman" pitchFamily="18" charset="0"/>
              </a:rPr>
              <a:t>Voltage, Current and Power in a Star Connected   </a:t>
            </a:r>
            <a:r>
              <a:rPr lang="en-US" sz="3200" b="1" dirty="0">
                <a:solidFill>
                  <a:srgbClr val="C00000"/>
                </a:solidFill>
                <a:latin typeface="Times New Roman" pitchFamily="18" charset="0"/>
                <a:cs typeface="Times New Roman" pitchFamily="18" charset="0"/>
              </a:rPr>
              <a:t>B</a:t>
            </a:r>
            <a:r>
              <a:rPr lang="en-US" sz="3200" b="1" dirty="0" smtClean="0">
                <a:solidFill>
                  <a:srgbClr val="C00000"/>
                </a:solidFill>
                <a:latin typeface="Times New Roman" pitchFamily="18" charset="0"/>
                <a:cs typeface="Times New Roman" pitchFamily="18" charset="0"/>
              </a:rPr>
              <a:t>alanced System</a:t>
            </a:r>
          </a:p>
          <a:p>
            <a:pPr algn="just">
              <a:lnSpc>
                <a:spcPct val="114000"/>
              </a:lnSpc>
              <a:spcBef>
                <a:spcPts val="0"/>
              </a:spcBef>
              <a:spcAft>
                <a:spcPts val="1200"/>
              </a:spcAft>
              <a:buClr>
                <a:srgbClr val="C00000"/>
              </a:buClr>
              <a:buFont typeface="Wingdings" panose="05000000000000000000" pitchFamily="2" charset="2"/>
              <a:buChar char="Ø"/>
            </a:pPr>
            <a:endParaRPr lang="en-US" sz="2400" b="1" dirty="0">
              <a:latin typeface="Times New Roman" pitchFamily="18" charset="0"/>
              <a:cs typeface="Times New Roman" pitchFamily="18" charset="0"/>
            </a:endParaRPr>
          </a:p>
          <a:p>
            <a:pPr algn="just">
              <a:lnSpc>
                <a:spcPct val="114000"/>
              </a:lnSpc>
              <a:spcBef>
                <a:spcPts val="0"/>
              </a:spcBef>
              <a:spcAft>
                <a:spcPts val="1200"/>
              </a:spcAft>
              <a:buClr>
                <a:srgbClr val="C00000"/>
              </a:buClr>
              <a:buFont typeface="Wingdings" panose="05000000000000000000" pitchFamily="2" charset="2"/>
              <a:buChar char="Ø"/>
            </a:pPr>
            <a:endParaRPr lang="en-US" sz="2400" b="1" dirty="0" smtClean="0">
              <a:latin typeface="Times New Roman" pitchFamily="18" charset="0"/>
              <a:cs typeface="Times New Roman" pitchFamily="18" charset="0"/>
            </a:endParaRPr>
          </a:p>
          <a:p>
            <a:pPr algn="just">
              <a:lnSpc>
                <a:spcPct val="114000"/>
              </a:lnSpc>
              <a:spcBef>
                <a:spcPts val="0"/>
              </a:spcBef>
              <a:spcAft>
                <a:spcPts val="1200"/>
              </a:spcAft>
              <a:buClr>
                <a:srgbClr val="C00000"/>
              </a:buClr>
              <a:buFont typeface="Wingdings" panose="05000000000000000000" pitchFamily="2" charset="2"/>
              <a:buChar char="Ø"/>
            </a:pPr>
            <a:endParaRPr lang="en-US" sz="2400" b="1" dirty="0">
              <a:latin typeface="Times New Roman" pitchFamily="18" charset="0"/>
              <a:cs typeface="Times New Roman" pitchFamily="18" charset="0"/>
            </a:endParaRPr>
          </a:p>
          <a:p>
            <a:pPr algn="just">
              <a:lnSpc>
                <a:spcPct val="114000"/>
              </a:lnSpc>
              <a:spcBef>
                <a:spcPts val="0"/>
              </a:spcBef>
              <a:spcAft>
                <a:spcPts val="1200"/>
              </a:spcAft>
              <a:buClr>
                <a:srgbClr val="C00000"/>
              </a:buClr>
              <a:buFont typeface="Wingdings" panose="05000000000000000000" pitchFamily="2" charset="2"/>
              <a:buChar char="Ø"/>
            </a:pPr>
            <a:endParaRPr lang="en-US" sz="2400" b="1" dirty="0" smtClean="0">
              <a:latin typeface="Times New Roman" pitchFamily="18" charset="0"/>
              <a:cs typeface="Times New Roman" pitchFamily="18" charset="0"/>
            </a:endParaRPr>
          </a:p>
          <a:p>
            <a:pPr algn="just">
              <a:lnSpc>
                <a:spcPct val="114000"/>
              </a:lnSpc>
              <a:spcBef>
                <a:spcPts val="0"/>
              </a:spcBef>
              <a:spcAft>
                <a:spcPts val="1200"/>
              </a:spcAft>
              <a:buClr>
                <a:srgbClr val="C00000"/>
              </a:buClr>
              <a:buFont typeface="Wingdings" panose="05000000000000000000" pitchFamily="2" charset="2"/>
              <a:buChar char="Ø"/>
            </a:pPr>
            <a:endParaRPr lang="en-US" sz="2400" b="1" dirty="0" smtClean="0">
              <a:latin typeface="Times New Roman" pitchFamily="18" charset="0"/>
              <a:cs typeface="Times New Roman" pitchFamily="18" charset="0"/>
            </a:endParaRPr>
          </a:p>
          <a:p>
            <a:pPr algn="just">
              <a:lnSpc>
                <a:spcPct val="114000"/>
              </a:lnSpc>
              <a:spcBef>
                <a:spcPts val="0"/>
              </a:spcBef>
              <a:spcAft>
                <a:spcPts val="1200"/>
              </a:spcAft>
              <a:buClr>
                <a:srgbClr val="C00000"/>
              </a:buClr>
              <a:buFont typeface="Wingdings" panose="05000000000000000000" pitchFamily="2" charset="2"/>
              <a:buChar char="Ø"/>
            </a:pPr>
            <a:endParaRPr lang="en-US" sz="2400" b="1" dirty="0" smtClean="0">
              <a:latin typeface="Times New Roman" pitchFamily="18" charset="0"/>
              <a:cs typeface="Times New Roman" pitchFamily="18" charset="0"/>
            </a:endParaRPr>
          </a:p>
          <a:p>
            <a:pPr algn="just">
              <a:lnSpc>
                <a:spcPct val="100000"/>
              </a:lnSpc>
              <a:spcBef>
                <a:spcPts val="1200"/>
              </a:spcBef>
              <a:buClr>
                <a:srgbClr val="C00000"/>
              </a:buClr>
              <a:buFont typeface="Wingdings" panose="05000000000000000000" pitchFamily="2" charset="2"/>
              <a:buChar char="Ø"/>
            </a:pPr>
            <a:r>
              <a:rPr lang="en-US" sz="2400" b="1" dirty="0" smtClean="0">
                <a:latin typeface="Times New Roman" pitchFamily="18" charset="0"/>
                <a:cs typeface="Times New Roman" pitchFamily="18" charset="0"/>
              </a:rPr>
              <a:t>The above figure shows a balanced three phase star connected  system. The voltage induced in each winding called phase voltage (</a:t>
            </a:r>
            <a:r>
              <a:rPr lang="en-US" sz="2400" b="1" dirty="0" err="1" smtClean="0">
                <a:latin typeface="Times New Roman" pitchFamily="18" charset="0"/>
                <a:cs typeface="Times New Roman" pitchFamily="18" charset="0"/>
              </a:rPr>
              <a:t>Vph</a:t>
            </a:r>
            <a:r>
              <a:rPr lang="en-US" sz="2400" b="1" dirty="0" smtClean="0">
                <a:latin typeface="Times New Roman" pitchFamily="18" charset="0"/>
                <a:cs typeface="Times New Roman" pitchFamily="18" charset="0"/>
              </a:rPr>
              <a:t>).</a:t>
            </a:r>
          </a:p>
          <a:p>
            <a:pPr algn="just">
              <a:lnSpc>
                <a:spcPct val="114000"/>
              </a:lnSpc>
              <a:spcBef>
                <a:spcPts val="0"/>
              </a:spcBef>
              <a:spcAft>
                <a:spcPts val="1200"/>
              </a:spcAft>
              <a:buClr>
                <a:srgbClr val="C00000"/>
              </a:buClr>
              <a:buFont typeface="Wingdings" panose="05000000000000000000" pitchFamily="2" charset="2"/>
              <a:buChar char="Ø"/>
            </a:pPr>
            <a:endParaRPr lang="en-US" sz="2400" b="1" dirty="0">
              <a:latin typeface="Times New Roman" pitchFamily="18" charset="0"/>
              <a:cs typeface="Times New Roman" pitchFamily="18" charset="0"/>
            </a:endParaRPr>
          </a:p>
          <a:p>
            <a:pPr algn="just">
              <a:lnSpc>
                <a:spcPct val="114000"/>
              </a:lnSpc>
              <a:spcBef>
                <a:spcPts val="0"/>
              </a:spcBef>
              <a:buClr>
                <a:srgbClr val="C00000"/>
              </a:buClr>
              <a:buFont typeface="Wingdings" pitchFamily="2" charset="2"/>
              <a:buChar char="Ø"/>
            </a:pPr>
            <a:endParaRPr lang="en-US" sz="2400" b="1" dirty="0" smtClean="0">
              <a:latin typeface="Times New Roman" pitchFamily="18" charset="0"/>
              <a:cs typeface="Times New Roman" pitchFamily="18" charset="0"/>
            </a:endParaRPr>
          </a:p>
        </p:txBody>
      </p:sp>
      <p:pic>
        <p:nvPicPr>
          <p:cNvPr id="6" name="Picture 5" descr="IMG_20190212_143135.jpg"/>
          <p:cNvPicPr>
            <a:picLocks noChangeAspect="1"/>
          </p:cNvPicPr>
          <p:nvPr/>
        </p:nvPicPr>
        <p:blipFill>
          <a:blip r:embed="rId2" cstate="print"/>
          <a:stretch>
            <a:fillRect/>
          </a:stretch>
        </p:blipFill>
        <p:spPr>
          <a:xfrm>
            <a:off x="1524000" y="1752600"/>
            <a:ext cx="5943600" cy="3352801"/>
          </a:xfrm>
          <a:prstGeom prst="rect">
            <a:avLst/>
          </a:prstGeom>
        </p:spPr>
      </p:pic>
    </p:spTree>
    <p:extLst>
      <p:ext uri="{BB962C8B-B14F-4D97-AF65-F5344CB8AC3E}">
        <p14:creationId xmlns="" xmlns:p14="http://schemas.microsoft.com/office/powerpoint/2010/main" val="1422788828"/>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515712E1-7156-41BD-B554-C6FA83B2F84E}" type="slidenum">
              <a:rPr lang="en-US" smtClean="0"/>
              <a:pPr>
                <a:defRPr/>
              </a:pPr>
              <a:t>56</a:t>
            </a:fld>
            <a:endParaRPr lang="en-US"/>
          </a:p>
        </p:txBody>
      </p:sp>
      <p:sp>
        <p:nvSpPr>
          <p:cNvPr id="5" name="Content Placeholder 4"/>
          <p:cNvSpPr>
            <a:spLocks noGrp="1"/>
          </p:cNvSpPr>
          <p:nvPr>
            <p:ph idx="1"/>
          </p:nvPr>
        </p:nvSpPr>
        <p:spPr>
          <a:xfrm>
            <a:off x="397668" y="228600"/>
            <a:ext cx="8517732" cy="4942268"/>
          </a:xfrm>
        </p:spPr>
        <p:txBody>
          <a:bodyPr>
            <a:noAutofit/>
          </a:bodyPr>
          <a:lstStyle/>
          <a:p>
            <a:pPr marL="0" indent="0" algn="ctr">
              <a:lnSpc>
                <a:spcPct val="20000"/>
              </a:lnSpc>
              <a:spcBef>
                <a:spcPts val="0"/>
              </a:spcBef>
              <a:spcAft>
                <a:spcPts val="1200"/>
              </a:spcAft>
              <a:buClr>
                <a:srgbClr val="C00000"/>
              </a:buClr>
              <a:buNone/>
            </a:pPr>
            <a:endParaRPr lang="en-US" sz="3200" b="1" dirty="0" smtClean="0">
              <a:solidFill>
                <a:srgbClr val="C00000"/>
              </a:solidFill>
              <a:latin typeface="Times New Roman" pitchFamily="18" charset="0"/>
              <a:cs typeface="Times New Roman" pitchFamily="18" charset="0"/>
            </a:endParaRPr>
          </a:p>
          <a:p>
            <a:pPr algn="just">
              <a:lnSpc>
                <a:spcPct val="120000"/>
              </a:lnSpc>
              <a:spcBef>
                <a:spcPts val="0"/>
              </a:spcBef>
              <a:buClr>
                <a:srgbClr val="C00000"/>
              </a:buClr>
              <a:buFont typeface="Wingdings" panose="05000000000000000000" pitchFamily="2" charset="2"/>
              <a:buChar char="Ø"/>
            </a:pPr>
            <a:r>
              <a:rPr lang="en-US" sz="2400" b="1" dirty="0" smtClean="0">
                <a:latin typeface="Times New Roman" pitchFamily="18" charset="0"/>
                <a:cs typeface="Times New Roman" pitchFamily="18" charset="0"/>
              </a:rPr>
              <a:t>The voltage available between any pair of terminals is called the line voltage       </a:t>
            </a:r>
            <a:r>
              <a:rPr lang="en-US" sz="2400" b="1" dirty="0">
                <a:latin typeface="Times New Roman" pitchFamily="18" charset="0"/>
                <a:cs typeface="Times New Roman" pitchFamily="18" charset="0"/>
              </a:rPr>
              <a:t>. </a:t>
            </a:r>
            <a:r>
              <a:rPr lang="en-US" sz="2400" b="1" dirty="0" smtClean="0">
                <a:latin typeface="Times New Roman" pitchFamily="18" charset="0"/>
                <a:cs typeface="Times New Roman" pitchFamily="18" charset="0"/>
              </a:rPr>
              <a:t>                        </a:t>
            </a:r>
            <a:r>
              <a:rPr lang="en-US" sz="2400" b="1" dirty="0">
                <a:latin typeface="Times New Roman" pitchFamily="18" charset="0"/>
                <a:cs typeface="Times New Roman" pitchFamily="18" charset="0"/>
              </a:rPr>
              <a:t>a</a:t>
            </a:r>
            <a:r>
              <a:rPr lang="en-US" sz="2400" b="1" dirty="0" smtClean="0">
                <a:latin typeface="Times New Roman" pitchFamily="18" charset="0"/>
                <a:cs typeface="Times New Roman" pitchFamily="18" charset="0"/>
              </a:rPr>
              <a:t>re line voltages.</a:t>
            </a:r>
          </a:p>
          <a:p>
            <a:pPr algn="just">
              <a:lnSpc>
                <a:spcPct val="50000"/>
              </a:lnSpc>
              <a:spcBef>
                <a:spcPts val="0"/>
              </a:spcBef>
              <a:buClr>
                <a:srgbClr val="C00000"/>
              </a:buClr>
              <a:buFont typeface="Wingdings" panose="05000000000000000000" pitchFamily="2" charset="2"/>
              <a:buChar char="Ø"/>
            </a:pPr>
            <a:endParaRPr lang="en-US" sz="2400" b="1" dirty="0">
              <a:latin typeface="Times New Roman" pitchFamily="18" charset="0"/>
              <a:cs typeface="Times New Roman" pitchFamily="18" charset="0"/>
            </a:endParaRPr>
          </a:p>
          <a:p>
            <a:pPr algn="just">
              <a:lnSpc>
                <a:spcPct val="120000"/>
              </a:lnSpc>
              <a:spcBef>
                <a:spcPts val="0"/>
              </a:spcBef>
              <a:buClr>
                <a:srgbClr val="C00000"/>
              </a:buClr>
              <a:buFont typeface="Wingdings" panose="05000000000000000000" pitchFamily="2" charset="2"/>
              <a:buChar char="Ø"/>
            </a:pPr>
            <a:r>
              <a:rPr lang="en-US" sz="2400" b="1" dirty="0" smtClean="0">
                <a:latin typeface="Times New Roman" pitchFamily="18" charset="0"/>
                <a:cs typeface="Times New Roman" pitchFamily="18" charset="0"/>
              </a:rPr>
              <a:t>         indicates the voltage between point R and Y, with R being positive with respect to point Y during positive half cycle. Similarly in       , the Y is positive w.r.to B during positive half cycle. </a:t>
            </a:r>
            <a:endParaRPr lang="en-US" sz="2400" b="1" dirty="0">
              <a:latin typeface="Times New Roman" pitchFamily="18" charset="0"/>
              <a:cs typeface="Times New Roman" pitchFamily="18" charset="0"/>
            </a:endParaRPr>
          </a:p>
          <a:p>
            <a:pPr algn="just">
              <a:lnSpc>
                <a:spcPct val="50000"/>
              </a:lnSpc>
              <a:spcBef>
                <a:spcPts val="0"/>
              </a:spcBef>
              <a:buClr>
                <a:srgbClr val="C00000"/>
              </a:buClr>
              <a:buFont typeface="Wingdings" panose="05000000000000000000" pitchFamily="2" charset="2"/>
              <a:buChar char="Ø"/>
            </a:pPr>
            <a:endParaRPr lang="en-US" sz="2400" b="1" dirty="0" smtClean="0">
              <a:latin typeface="Times New Roman" pitchFamily="18" charset="0"/>
              <a:cs typeface="Times New Roman" pitchFamily="18" charset="0"/>
            </a:endParaRPr>
          </a:p>
          <a:p>
            <a:pPr algn="just">
              <a:lnSpc>
                <a:spcPct val="120000"/>
              </a:lnSpc>
              <a:spcBef>
                <a:spcPts val="0"/>
              </a:spcBef>
              <a:buClr>
                <a:srgbClr val="C00000"/>
              </a:buClr>
              <a:buFont typeface="Wingdings" panose="05000000000000000000" pitchFamily="2" charset="2"/>
              <a:buChar char="Ø"/>
            </a:pPr>
            <a:r>
              <a:rPr lang="en-US" sz="2400" b="1" dirty="0" smtClean="0">
                <a:latin typeface="Times New Roman" pitchFamily="18" charset="0"/>
                <a:cs typeface="Times New Roman" pitchFamily="18" charset="0"/>
              </a:rPr>
              <a:t>It also write as                                         </a:t>
            </a:r>
          </a:p>
          <a:p>
            <a:pPr algn="just">
              <a:lnSpc>
                <a:spcPct val="120000"/>
              </a:lnSpc>
              <a:spcBef>
                <a:spcPts val="0"/>
              </a:spcBef>
              <a:buClr>
                <a:srgbClr val="C00000"/>
              </a:buClr>
              <a:buFont typeface="Wingdings" panose="05000000000000000000" pitchFamily="2" charset="2"/>
              <a:buChar char="Ø"/>
            </a:pPr>
            <a:endParaRPr lang="en-US" sz="2400" b="1" dirty="0">
              <a:latin typeface="Times New Roman" pitchFamily="18" charset="0"/>
              <a:cs typeface="Times New Roman" pitchFamily="18" charset="0"/>
            </a:endParaRPr>
          </a:p>
          <a:p>
            <a:pPr algn="just">
              <a:lnSpc>
                <a:spcPct val="120000"/>
              </a:lnSpc>
              <a:spcBef>
                <a:spcPts val="0"/>
              </a:spcBef>
              <a:buClr>
                <a:srgbClr val="C00000"/>
              </a:buClr>
              <a:buFont typeface="Wingdings" panose="05000000000000000000" pitchFamily="2" charset="2"/>
              <a:buChar char="Ø"/>
            </a:pPr>
            <a:r>
              <a:rPr lang="en-US" sz="2800" b="1" dirty="0" smtClean="0">
                <a:solidFill>
                  <a:srgbClr val="000066"/>
                </a:solidFill>
                <a:latin typeface="Times New Roman" pitchFamily="18" charset="0"/>
                <a:cs typeface="Times New Roman" pitchFamily="18" charset="0"/>
              </a:rPr>
              <a:t>Voltage Relation:  </a:t>
            </a:r>
            <a:r>
              <a:rPr lang="en-US" sz="2400" b="1" dirty="0" smtClean="0">
                <a:latin typeface="Times New Roman" pitchFamily="18" charset="0"/>
                <a:cs typeface="Times New Roman" pitchFamily="18" charset="0"/>
              </a:rPr>
              <a:t>the phasors corresponding to the phase voltages constituting a three phase system can be represented by a phasors diagram as shown below.</a:t>
            </a:r>
          </a:p>
          <a:p>
            <a:pPr algn="just">
              <a:lnSpc>
                <a:spcPct val="120000"/>
              </a:lnSpc>
              <a:spcBef>
                <a:spcPts val="0"/>
              </a:spcBef>
              <a:buClr>
                <a:srgbClr val="C00000"/>
              </a:buClr>
              <a:buFont typeface="Wingdings" panose="05000000000000000000" pitchFamily="2" charset="2"/>
              <a:buChar char="Ø"/>
            </a:pPr>
            <a:endParaRPr lang="en-US" sz="2400" b="1" dirty="0">
              <a:latin typeface="Times New Roman" pitchFamily="18" charset="0"/>
              <a:cs typeface="Times New Roman" pitchFamily="18" charset="0"/>
            </a:endParaRPr>
          </a:p>
          <a:p>
            <a:pPr marL="0" indent="0" algn="just">
              <a:lnSpc>
                <a:spcPct val="120000"/>
              </a:lnSpc>
              <a:spcBef>
                <a:spcPts val="0"/>
              </a:spcBef>
              <a:buClr>
                <a:srgbClr val="C00000"/>
              </a:buClr>
              <a:buNone/>
            </a:pPr>
            <a:endParaRPr lang="en-US" sz="2400" b="1" dirty="0" smtClean="0">
              <a:latin typeface="Times New Roman" pitchFamily="18" charset="0"/>
              <a:cs typeface="Times New Roman" pitchFamily="18" charset="0"/>
            </a:endParaRPr>
          </a:p>
          <a:p>
            <a:pPr algn="just">
              <a:lnSpc>
                <a:spcPct val="120000"/>
              </a:lnSpc>
              <a:spcBef>
                <a:spcPts val="0"/>
              </a:spcBef>
              <a:buClr>
                <a:srgbClr val="C00000"/>
              </a:buClr>
              <a:buFont typeface="Wingdings" panose="05000000000000000000" pitchFamily="2" charset="2"/>
              <a:buChar char="Ø"/>
            </a:pPr>
            <a:endParaRPr lang="en-US" sz="2400" b="1" dirty="0">
              <a:latin typeface="Times New Roman" pitchFamily="18" charset="0"/>
              <a:cs typeface="Times New Roman" pitchFamily="18" charset="0"/>
            </a:endParaRPr>
          </a:p>
          <a:p>
            <a:pPr algn="just">
              <a:lnSpc>
                <a:spcPct val="120000"/>
              </a:lnSpc>
              <a:spcBef>
                <a:spcPts val="0"/>
              </a:spcBef>
              <a:buClr>
                <a:srgbClr val="C00000"/>
              </a:buClr>
              <a:buFont typeface="Wingdings" panose="05000000000000000000" pitchFamily="2" charset="2"/>
              <a:buChar char="Ø"/>
            </a:pPr>
            <a:endParaRPr lang="en-US" sz="2400" b="1" dirty="0" smtClean="0">
              <a:latin typeface="Times New Roman" pitchFamily="18" charset="0"/>
              <a:cs typeface="Times New Roman" pitchFamily="18" charset="0"/>
            </a:endParaRPr>
          </a:p>
          <a:p>
            <a:pPr algn="just">
              <a:lnSpc>
                <a:spcPct val="114000"/>
              </a:lnSpc>
              <a:spcBef>
                <a:spcPts val="0"/>
              </a:spcBef>
              <a:buClr>
                <a:srgbClr val="C00000"/>
              </a:buClr>
              <a:buFont typeface="Wingdings" pitchFamily="2" charset="2"/>
              <a:buChar char="Ø"/>
            </a:pPr>
            <a:endParaRPr lang="en-US" sz="2400" b="1" dirty="0">
              <a:latin typeface="Times New Roman" pitchFamily="18" charset="0"/>
              <a:cs typeface="Times New Roman" pitchFamily="18" charset="0"/>
            </a:endParaRPr>
          </a:p>
          <a:p>
            <a:pPr algn="just">
              <a:lnSpc>
                <a:spcPct val="114000"/>
              </a:lnSpc>
              <a:spcBef>
                <a:spcPts val="0"/>
              </a:spcBef>
              <a:buClr>
                <a:srgbClr val="C00000"/>
              </a:buClr>
              <a:buFont typeface="Wingdings" pitchFamily="2" charset="2"/>
              <a:buChar char="Ø"/>
            </a:pPr>
            <a:endParaRPr lang="en-US" sz="2400" b="1" dirty="0" smtClean="0">
              <a:latin typeface="Times New Roman" pitchFamily="18" charset="0"/>
              <a:cs typeface="Times New Roman" pitchFamily="18" charset="0"/>
            </a:endParaRPr>
          </a:p>
          <a:p>
            <a:pPr algn="just">
              <a:lnSpc>
                <a:spcPct val="114000"/>
              </a:lnSpc>
              <a:spcBef>
                <a:spcPts val="0"/>
              </a:spcBef>
              <a:buClr>
                <a:srgbClr val="C00000"/>
              </a:buClr>
              <a:buFont typeface="Wingdings" pitchFamily="2" charset="2"/>
              <a:buChar char="Ø"/>
            </a:pPr>
            <a:endParaRPr lang="en-US" sz="2400" b="1" dirty="0">
              <a:latin typeface="Times New Roman" pitchFamily="18" charset="0"/>
              <a:cs typeface="Times New Roman" pitchFamily="18" charset="0"/>
            </a:endParaRPr>
          </a:p>
          <a:p>
            <a:pPr algn="just">
              <a:lnSpc>
                <a:spcPct val="114000"/>
              </a:lnSpc>
              <a:spcBef>
                <a:spcPts val="0"/>
              </a:spcBef>
              <a:buClr>
                <a:srgbClr val="C00000"/>
              </a:buClr>
              <a:buFont typeface="Wingdings" pitchFamily="2" charset="2"/>
              <a:buChar char="Ø"/>
            </a:pPr>
            <a:endParaRPr lang="en-US" sz="2400" b="1" dirty="0" smtClean="0">
              <a:latin typeface="Times New Roman" pitchFamily="18" charset="0"/>
              <a:cs typeface="Times New Roman" pitchFamily="18" charset="0"/>
            </a:endParaRPr>
          </a:p>
          <a:p>
            <a:pPr algn="just">
              <a:lnSpc>
                <a:spcPct val="114000"/>
              </a:lnSpc>
              <a:spcBef>
                <a:spcPts val="0"/>
              </a:spcBef>
              <a:buClr>
                <a:srgbClr val="C00000"/>
              </a:buClr>
              <a:buFont typeface="Wingdings" pitchFamily="2" charset="2"/>
              <a:buChar char="Ø"/>
            </a:pPr>
            <a:endParaRPr lang="en-US" sz="2400" b="1" dirty="0">
              <a:latin typeface="Times New Roman" pitchFamily="18" charset="0"/>
              <a:cs typeface="Times New Roman" pitchFamily="18" charset="0"/>
            </a:endParaRPr>
          </a:p>
          <a:p>
            <a:pPr algn="just">
              <a:lnSpc>
                <a:spcPct val="114000"/>
              </a:lnSpc>
              <a:spcBef>
                <a:spcPts val="0"/>
              </a:spcBef>
              <a:buClr>
                <a:srgbClr val="C00000"/>
              </a:buClr>
              <a:buFont typeface="Wingdings" pitchFamily="2" charset="2"/>
              <a:buChar char="Ø"/>
            </a:pPr>
            <a:endParaRPr lang="en-US" sz="2400" b="1" dirty="0" smtClean="0">
              <a:latin typeface="Times New Roman" pitchFamily="18" charset="0"/>
              <a:cs typeface="Times New Roman" pitchFamily="18" charset="0"/>
            </a:endParaRPr>
          </a:p>
          <a:p>
            <a:pPr algn="just">
              <a:lnSpc>
                <a:spcPct val="114000"/>
              </a:lnSpc>
              <a:spcBef>
                <a:spcPts val="0"/>
              </a:spcBef>
              <a:buClr>
                <a:srgbClr val="C00000"/>
              </a:buClr>
              <a:buFont typeface="Wingdings" pitchFamily="2" charset="2"/>
              <a:buChar char="Ø"/>
            </a:pPr>
            <a:endParaRPr lang="en-US" sz="2400" b="1" dirty="0" smtClean="0">
              <a:latin typeface="Times New Roman" pitchFamily="18" charset="0"/>
              <a:cs typeface="Times New Roman" pitchFamily="18" charset="0"/>
            </a:endParaRPr>
          </a:p>
        </p:txBody>
      </p:sp>
      <p:graphicFrame>
        <p:nvGraphicFramePr>
          <p:cNvPr id="8" name="Object 7"/>
          <p:cNvGraphicFramePr>
            <a:graphicFrameLocks noChangeAspect="1"/>
          </p:cNvGraphicFramePr>
          <p:nvPr>
            <p:extLst>
              <p:ext uri="{D42A27DB-BD31-4B8C-83A1-F6EECF244321}">
                <p14:modId xmlns="" xmlns:p14="http://schemas.microsoft.com/office/powerpoint/2010/main" val="3449265712"/>
              </p:ext>
            </p:extLst>
          </p:nvPr>
        </p:nvGraphicFramePr>
        <p:xfrm>
          <a:off x="2755900" y="947738"/>
          <a:ext cx="333375" cy="485775"/>
        </p:xfrm>
        <a:graphic>
          <a:graphicData uri="http://schemas.openxmlformats.org/presentationml/2006/ole">
            <p:oleObj spid="_x0000_s238755" name="Equation" r:id="rId3" imgW="177480" imgH="215640" progId="Equation.3">
              <p:embed/>
            </p:oleObj>
          </a:graphicData>
        </a:graphic>
      </p:graphicFrame>
      <p:graphicFrame>
        <p:nvGraphicFramePr>
          <p:cNvPr id="15" name="Object 14"/>
          <p:cNvGraphicFramePr>
            <a:graphicFrameLocks noChangeAspect="1"/>
          </p:cNvGraphicFramePr>
          <p:nvPr>
            <p:extLst>
              <p:ext uri="{D42A27DB-BD31-4B8C-83A1-F6EECF244321}">
                <p14:modId xmlns="" xmlns:p14="http://schemas.microsoft.com/office/powerpoint/2010/main" val="3407276396"/>
              </p:ext>
            </p:extLst>
          </p:nvPr>
        </p:nvGraphicFramePr>
        <p:xfrm>
          <a:off x="3351213" y="994557"/>
          <a:ext cx="1677987" cy="431800"/>
        </p:xfrm>
        <a:graphic>
          <a:graphicData uri="http://schemas.openxmlformats.org/presentationml/2006/ole">
            <p:oleObj spid="_x0000_s238756" name="Equation" r:id="rId4" imgW="749160" imgH="215640" progId="Equation.3">
              <p:embed/>
            </p:oleObj>
          </a:graphicData>
        </a:graphic>
      </p:graphicFrame>
      <p:graphicFrame>
        <p:nvGraphicFramePr>
          <p:cNvPr id="2" name="Object 1"/>
          <p:cNvGraphicFramePr>
            <a:graphicFrameLocks noChangeAspect="1"/>
          </p:cNvGraphicFramePr>
          <p:nvPr>
            <p:extLst>
              <p:ext uri="{D42A27DB-BD31-4B8C-83A1-F6EECF244321}">
                <p14:modId xmlns="" xmlns:p14="http://schemas.microsoft.com/office/powerpoint/2010/main" val="3712934536"/>
              </p:ext>
            </p:extLst>
          </p:nvPr>
        </p:nvGraphicFramePr>
        <p:xfrm>
          <a:off x="838200" y="1524000"/>
          <a:ext cx="533400" cy="457200"/>
        </p:xfrm>
        <a:graphic>
          <a:graphicData uri="http://schemas.openxmlformats.org/presentationml/2006/ole">
            <p:oleObj spid="_x0000_s238757" name="Equation" r:id="rId5" imgW="241200" imgH="215640" progId="Equation.3">
              <p:embed/>
            </p:oleObj>
          </a:graphicData>
        </a:graphic>
      </p:graphicFrame>
      <p:graphicFrame>
        <p:nvGraphicFramePr>
          <p:cNvPr id="14" name="Object 13"/>
          <p:cNvGraphicFramePr>
            <a:graphicFrameLocks noChangeAspect="1"/>
          </p:cNvGraphicFramePr>
          <p:nvPr>
            <p:extLst>
              <p:ext uri="{D42A27DB-BD31-4B8C-83A1-F6EECF244321}">
                <p14:modId xmlns="" xmlns:p14="http://schemas.microsoft.com/office/powerpoint/2010/main" val="4263883730"/>
              </p:ext>
            </p:extLst>
          </p:nvPr>
        </p:nvGraphicFramePr>
        <p:xfrm>
          <a:off x="3089275" y="2471134"/>
          <a:ext cx="504825" cy="457200"/>
        </p:xfrm>
        <a:graphic>
          <a:graphicData uri="http://schemas.openxmlformats.org/presentationml/2006/ole">
            <p:oleObj spid="_x0000_s238758" name="Equation" r:id="rId6" imgW="228600" imgH="215640" progId="Equation.3">
              <p:embed/>
            </p:oleObj>
          </a:graphicData>
        </a:graphic>
      </p:graphicFrame>
      <p:graphicFrame>
        <p:nvGraphicFramePr>
          <p:cNvPr id="16" name="Object 15"/>
          <p:cNvGraphicFramePr>
            <a:graphicFrameLocks noChangeAspect="1"/>
          </p:cNvGraphicFramePr>
          <p:nvPr>
            <p:extLst>
              <p:ext uri="{D42A27DB-BD31-4B8C-83A1-F6EECF244321}">
                <p14:modId xmlns="" xmlns:p14="http://schemas.microsoft.com/office/powerpoint/2010/main" val="821753946"/>
              </p:ext>
            </p:extLst>
          </p:nvPr>
        </p:nvGraphicFramePr>
        <p:xfrm>
          <a:off x="2755900" y="3596673"/>
          <a:ext cx="3030538" cy="452928"/>
        </p:xfrm>
        <a:graphic>
          <a:graphicData uri="http://schemas.openxmlformats.org/presentationml/2006/ole">
            <p:oleObj spid="_x0000_s238759" name="Equation" r:id="rId7" imgW="1371600" imgH="215640" progId="Equation.3">
              <p:embed/>
            </p:oleObj>
          </a:graphicData>
        </a:graphic>
      </p:graphicFrame>
    </p:spTree>
    <p:extLst>
      <p:ext uri="{BB962C8B-B14F-4D97-AF65-F5344CB8AC3E}">
        <p14:creationId xmlns="" xmlns:p14="http://schemas.microsoft.com/office/powerpoint/2010/main" val="2433645617"/>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318E2DFC-155D-46F1-94F5-3992C1D979AC}" type="slidenum">
              <a:rPr lang="en-US" smtClean="0"/>
              <a:pPr>
                <a:defRPr/>
              </a:pPr>
              <a:t>57</a:t>
            </a:fld>
            <a:endParaRPr lang="en-US"/>
          </a:p>
        </p:txBody>
      </p:sp>
      <p:pic>
        <p:nvPicPr>
          <p:cNvPr id="3" name="Picture 2" descr="IMG_20190212_143200.jpg"/>
          <p:cNvPicPr>
            <a:picLocks noChangeAspect="1"/>
          </p:cNvPicPr>
          <p:nvPr/>
        </p:nvPicPr>
        <p:blipFill>
          <a:blip r:embed="rId3" cstate="print"/>
          <a:stretch>
            <a:fillRect/>
          </a:stretch>
        </p:blipFill>
        <p:spPr>
          <a:xfrm>
            <a:off x="990600" y="381000"/>
            <a:ext cx="7154405" cy="4648200"/>
          </a:xfrm>
          <a:prstGeom prst="rect">
            <a:avLst/>
          </a:prstGeom>
        </p:spPr>
      </p:pic>
      <p:sp>
        <p:nvSpPr>
          <p:cNvPr id="4" name="Rectangle 3"/>
          <p:cNvSpPr/>
          <p:nvPr/>
        </p:nvSpPr>
        <p:spPr>
          <a:xfrm>
            <a:off x="304800" y="5261985"/>
            <a:ext cx="8458200" cy="1047210"/>
          </a:xfrm>
          <a:prstGeom prst="rect">
            <a:avLst/>
          </a:prstGeom>
        </p:spPr>
        <p:txBody>
          <a:bodyPr wrap="square">
            <a:spAutoFit/>
          </a:bodyPr>
          <a:lstStyle/>
          <a:p>
            <a:pPr algn="just">
              <a:lnSpc>
                <a:spcPct val="150000"/>
              </a:lnSpc>
              <a:spcBef>
                <a:spcPts val="0"/>
              </a:spcBef>
              <a:buClr>
                <a:srgbClr val="C00000"/>
              </a:buClr>
              <a:buFont typeface="Wingdings" panose="05000000000000000000" pitchFamily="2" charset="2"/>
              <a:buChar char="Ø"/>
            </a:pPr>
            <a:r>
              <a:rPr lang="en-US" sz="2200" b="1" dirty="0" smtClean="0">
                <a:latin typeface="Times New Roman" pitchFamily="18" charset="0"/>
                <a:cs typeface="Times New Roman" pitchFamily="18" charset="0"/>
              </a:rPr>
              <a:t>The          is equals to the phasor sum of          and             , these two phasors are equal in magnitude and are 60 degrees apart.  </a:t>
            </a:r>
            <a:endParaRPr lang="en-US" sz="2200" b="1" dirty="0">
              <a:latin typeface="Times New Roman" pitchFamily="18" charset="0"/>
              <a:cs typeface="Times New Roman" pitchFamily="18" charset="0"/>
            </a:endParaRPr>
          </a:p>
        </p:txBody>
      </p:sp>
      <p:graphicFrame>
        <p:nvGraphicFramePr>
          <p:cNvPr id="5" name="Object 4"/>
          <p:cNvGraphicFramePr>
            <a:graphicFrameLocks noChangeAspect="1"/>
          </p:cNvGraphicFramePr>
          <p:nvPr>
            <p:extLst>
              <p:ext uri="{D42A27DB-BD31-4B8C-83A1-F6EECF244321}">
                <p14:modId xmlns="" xmlns:p14="http://schemas.microsoft.com/office/powerpoint/2010/main" val="501529522"/>
              </p:ext>
            </p:extLst>
          </p:nvPr>
        </p:nvGraphicFramePr>
        <p:xfrm>
          <a:off x="1219200" y="5349893"/>
          <a:ext cx="533400" cy="457200"/>
        </p:xfrm>
        <a:graphic>
          <a:graphicData uri="http://schemas.openxmlformats.org/presentationml/2006/ole">
            <p:oleObj spid="_x0000_s239684" name="Equation" r:id="rId4" imgW="241200" imgH="215640" progId="Equation.3">
              <p:embed/>
            </p:oleObj>
          </a:graphicData>
        </a:graphic>
      </p:graphicFrame>
      <p:graphicFrame>
        <p:nvGraphicFramePr>
          <p:cNvPr id="6" name="Object 5"/>
          <p:cNvGraphicFramePr>
            <a:graphicFrameLocks noChangeAspect="1"/>
          </p:cNvGraphicFramePr>
          <p:nvPr>
            <p:extLst>
              <p:ext uri="{D42A27DB-BD31-4B8C-83A1-F6EECF244321}">
                <p14:modId xmlns="" xmlns:p14="http://schemas.microsoft.com/office/powerpoint/2010/main" val="2550893730"/>
              </p:ext>
            </p:extLst>
          </p:nvPr>
        </p:nvGraphicFramePr>
        <p:xfrm>
          <a:off x="5486400" y="5322243"/>
          <a:ext cx="561975" cy="484187"/>
        </p:xfrm>
        <a:graphic>
          <a:graphicData uri="http://schemas.openxmlformats.org/presentationml/2006/ole">
            <p:oleObj spid="_x0000_s239685" name="Equation" r:id="rId5" imgW="253800" imgH="228600" progId="Equation.3">
              <p:embed/>
            </p:oleObj>
          </a:graphicData>
        </a:graphic>
      </p:graphicFrame>
      <p:graphicFrame>
        <p:nvGraphicFramePr>
          <p:cNvPr id="7" name="Object 6"/>
          <p:cNvGraphicFramePr>
            <a:graphicFrameLocks noChangeAspect="1"/>
          </p:cNvGraphicFramePr>
          <p:nvPr>
            <p:extLst>
              <p:ext uri="{D42A27DB-BD31-4B8C-83A1-F6EECF244321}">
                <p14:modId xmlns="" xmlns:p14="http://schemas.microsoft.com/office/powerpoint/2010/main" val="3380006077"/>
              </p:ext>
            </p:extLst>
          </p:nvPr>
        </p:nvGraphicFramePr>
        <p:xfrm>
          <a:off x="6601618" y="5302990"/>
          <a:ext cx="758825" cy="482600"/>
        </p:xfrm>
        <a:graphic>
          <a:graphicData uri="http://schemas.openxmlformats.org/presentationml/2006/ole">
            <p:oleObj spid="_x0000_s239686" name="Equation" r:id="rId6" imgW="342720" imgH="228600" progId="Equation.3">
              <p:embed/>
            </p:oleObj>
          </a:graphicData>
        </a:graphic>
      </p:graphicFrame>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515712E1-7156-41BD-B554-C6FA83B2F84E}" type="slidenum">
              <a:rPr lang="en-US" smtClean="0"/>
              <a:pPr>
                <a:defRPr/>
              </a:pPr>
              <a:t>58</a:t>
            </a:fld>
            <a:endParaRPr lang="en-US"/>
          </a:p>
        </p:txBody>
      </p:sp>
      <p:sp>
        <p:nvSpPr>
          <p:cNvPr id="5" name="Content Placeholder 4"/>
          <p:cNvSpPr>
            <a:spLocks noGrp="1"/>
          </p:cNvSpPr>
          <p:nvPr>
            <p:ph idx="1"/>
          </p:nvPr>
        </p:nvSpPr>
        <p:spPr>
          <a:xfrm>
            <a:off x="228600" y="304800"/>
            <a:ext cx="8517732" cy="4942268"/>
          </a:xfrm>
        </p:spPr>
        <p:txBody>
          <a:bodyPr>
            <a:noAutofit/>
          </a:bodyPr>
          <a:lstStyle/>
          <a:p>
            <a:pPr marL="0" indent="0" algn="ctr">
              <a:lnSpc>
                <a:spcPct val="20000"/>
              </a:lnSpc>
              <a:spcBef>
                <a:spcPts val="0"/>
              </a:spcBef>
              <a:spcAft>
                <a:spcPts val="1200"/>
              </a:spcAft>
              <a:buClr>
                <a:srgbClr val="C00000"/>
              </a:buClr>
              <a:buNone/>
            </a:pPr>
            <a:endParaRPr lang="en-US" sz="3200" b="1" dirty="0" smtClean="0">
              <a:solidFill>
                <a:srgbClr val="C00000"/>
              </a:solidFill>
              <a:latin typeface="Times New Roman" pitchFamily="18" charset="0"/>
              <a:cs typeface="Times New Roman" pitchFamily="18" charset="0"/>
            </a:endParaRPr>
          </a:p>
          <a:p>
            <a:pPr algn="just">
              <a:lnSpc>
                <a:spcPct val="50000"/>
              </a:lnSpc>
              <a:spcBef>
                <a:spcPts val="0"/>
              </a:spcBef>
              <a:buClr>
                <a:srgbClr val="C00000"/>
              </a:buClr>
              <a:buFont typeface="Wingdings" panose="05000000000000000000" pitchFamily="2" charset="2"/>
              <a:buChar char="Ø"/>
            </a:pPr>
            <a:endParaRPr lang="en-US" sz="2400" b="1" dirty="0">
              <a:latin typeface="Times New Roman" pitchFamily="18" charset="0"/>
              <a:cs typeface="Times New Roman" pitchFamily="18" charset="0"/>
            </a:endParaRPr>
          </a:p>
          <a:p>
            <a:pPr algn="just">
              <a:lnSpc>
                <a:spcPct val="50000"/>
              </a:lnSpc>
              <a:spcBef>
                <a:spcPts val="0"/>
              </a:spcBef>
              <a:buClr>
                <a:srgbClr val="C00000"/>
              </a:buClr>
              <a:buFont typeface="Wingdings" panose="05000000000000000000" pitchFamily="2" charset="2"/>
              <a:buChar char="Ø"/>
            </a:pPr>
            <a:endParaRPr lang="en-US" sz="2400" b="1" dirty="0" smtClean="0">
              <a:latin typeface="Times New Roman" pitchFamily="18" charset="0"/>
              <a:cs typeface="Times New Roman" pitchFamily="18" charset="0"/>
            </a:endParaRPr>
          </a:p>
          <a:p>
            <a:pPr algn="just">
              <a:lnSpc>
                <a:spcPct val="50000"/>
              </a:lnSpc>
              <a:spcBef>
                <a:spcPts val="0"/>
              </a:spcBef>
              <a:buClr>
                <a:srgbClr val="C00000"/>
              </a:buClr>
              <a:buFont typeface="Wingdings" panose="05000000000000000000" pitchFamily="2" charset="2"/>
              <a:buChar char="Ø"/>
            </a:pPr>
            <a:endParaRPr lang="en-US" sz="2400" b="1" dirty="0">
              <a:latin typeface="Times New Roman" pitchFamily="18" charset="0"/>
              <a:cs typeface="Times New Roman" pitchFamily="18" charset="0"/>
            </a:endParaRPr>
          </a:p>
          <a:p>
            <a:pPr algn="just">
              <a:lnSpc>
                <a:spcPct val="50000"/>
              </a:lnSpc>
              <a:spcBef>
                <a:spcPts val="0"/>
              </a:spcBef>
              <a:buClr>
                <a:srgbClr val="C00000"/>
              </a:buClr>
              <a:buFont typeface="Wingdings" panose="05000000000000000000" pitchFamily="2" charset="2"/>
              <a:buChar char="Ø"/>
            </a:pPr>
            <a:endParaRPr lang="en-US" sz="2400" b="1" dirty="0" smtClean="0">
              <a:latin typeface="Times New Roman" pitchFamily="18" charset="0"/>
              <a:cs typeface="Times New Roman" pitchFamily="18" charset="0"/>
            </a:endParaRPr>
          </a:p>
          <a:p>
            <a:pPr algn="just">
              <a:lnSpc>
                <a:spcPct val="50000"/>
              </a:lnSpc>
              <a:spcBef>
                <a:spcPts val="0"/>
              </a:spcBef>
              <a:buClr>
                <a:srgbClr val="C00000"/>
              </a:buClr>
              <a:buFont typeface="Wingdings" panose="05000000000000000000" pitchFamily="2" charset="2"/>
              <a:buChar char="Ø"/>
            </a:pPr>
            <a:endParaRPr lang="en-US" sz="2400" b="1" dirty="0">
              <a:latin typeface="Times New Roman" pitchFamily="18" charset="0"/>
              <a:cs typeface="Times New Roman" pitchFamily="18" charset="0"/>
            </a:endParaRPr>
          </a:p>
          <a:p>
            <a:pPr algn="just">
              <a:lnSpc>
                <a:spcPct val="50000"/>
              </a:lnSpc>
              <a:spcBef>
                <a:spcPts val="0"/>
              </a:spcBef>
              <a:buClr>
                <a:srgbClr val="C00000"/>
              </a:buClr>
              <a:buFont typeface="Wingdings" panose="05000000000000000000" pitchFamily="2" charset="2"/>
              <a:buChar char="Ø"/>
            </a:pPr>
            <a:endParaRPr lang="en-US" sz="2400" b="1" dirty="0" smtClean="0">
              <a:latin typeface="Times New Roman" pitchFamily="18" charset="0"/>
              <a:cs typeface="Times New Roman" pitchFamily="18" charset="0"/>
            </a:endParaRPr>
          </a:p>
          <a:p>
            <a:pPr algn="just">
              <a:lnSpc>
                <a:spcPct val="50000"/>
              </a:lnSpc>
              <a:spcBef>
                <a:spcPts val="0"/>
              </a:spcBef>
              <a:buClr>
                <a:srgbClr val="C00000"/>
              </a:buClr>
              <a:buFont typeface="Wingdings" panose="05000000000000000000" pitchFamily="2" charset="2"/>
              <a:buChar char="Ø"/>
            </a:pPr>
            <a:endParaRPr lang="en-US" sz="2400" b="1" dirty="0">
              <a:latin typeface="Times New Roman" pitchFamily="18" charset="0"/>
              <a:cs typeface="Times New Roman" pitchFamily="18" charset="0"/>
            </a:endParaRPr>
          </a:p>
          <a:p>
            <a:pPr algn="just">
              <a:lnSpc>
                <a:spcPct val="50000"/>
              </a:lnSpc>
              <a:spcBef>
                <a:spcPts val="0"/>
              </a:spcBef>
              <a:buClr>
                <a:srgbClr val="C00000"/>
              </a:buClr>
              <a:buFont typeface="Wingdings" panose="05000000000000000000" pitchFamily="2" charset="2"/>
              <a:buChar char="Ø"/>
            </a:pPr>
            <a:endParaRPr lang="en-US" sz="2400" b="1" dirty="0">
              <a:latin typeface="Times New Roman" pitchFamily="18" charset="0"/>
              <a:cs typeface="Times New Roman" pitchFamily="18" charset="0"/>
            </a:endParaRPr>
          </a:p>
          <a:p>
            <a:pPr algn="just">
              <a:lnSpc>
                <a:spcPct val="50000"/>
              </a:lnSpc>
              <a:spcBef>
                <a:spcPts val="0"/>
              </a:spcBef>
              <a:buClr>
                <a:srgbClr val="C00000"/>
              </a:buClr>
              <a:buFont typeface="Wingdings" panose="05000000000000000000" pitchFamily="2" charset="2"/>
              <a:buChar char="Ø"/>
            </a:pPr>
            <a:endParaRPr lang="en-US" sz="2400" b="1" dirty="0" smtClean="0">
              <a:latin typeface="Times New Roman" pitchFamily="18" charset="0"/>
              <a:cs typeface="Times New Roman" pitchFamily="18" charset="0"/>
            </a:endParaRPr>
          </a:p>
          <a:p>
            <a:pPr algn="just">
              <a:lnSpc>
                <a:spcPct val="150000"/>
              </a:lnSpc>
              <a:spcBef>
                <a:spcPts val="0"/>
              </a:spcBef>
              <a:buClr>
                <a:srgbClr val="C00000"/>
              </a:buClr>
              <a:buFont typeface="Wingdings" panose="05000000000000000000" pitchFamily="2" charset="2"/>
              <a:buChar char="Ø"/>
            </a:pPr>
            <a:r>
              <a:rPr lang="en-US" sz="2400" b="1" dirty="0" smtClean="0">
                <a:latin typeface="Times New Roman" pitchFamily="18" charset="0"/>
                <a:cs typeface="Times New Roman" pitchFamily="18" charset="0"/>
              </a:rPr>
              <a:t>Similarly, the line voltage        is equal to the phasors sum of       </a:t>
            </a:r>
          </a:p>
          <a:p>
            <a:pPr marL="0" indent="0" algn="just">
              <a:lnSpc>
                <a:spcPct val="150000"/>
              </a:lnSpc>
              <a:spcBef>
                <a:spcPts val="0"/>
              </a:spcBef>
              <a:buClr>
                <a:srgbClr val="C00000"/>
              </a:buClr>
              <a:buNone/>
            </a:pPr>
            <a:r>
              <a:rPr lang="en-US" sz="2400" b="1" dirty="0" smtClean="0">
                <a:latin typeface="Times New Roman" pitchFamily="18" charset="0"/>
                <a:cs typeface="Times New Roman" pitchFamily="18" charset="0"/>
              </a:rPr>
              <a:t>    and           </a:t>
            </a:r>
            <a:r>
              <a:rPr lang="en-US" sz="2400" b="1" dirty="0" err="1" smtClean="0">
                <a:latin typeface="Times New Roman" pitchFamily="18" charset="0"/>
                <a:cs typeface="Times New Roman" pitchFamily="18" charset="0"/>
              </a:rPr>
              <a:t>and</a:t>
            </a:r>
            <a:r>
              <a:rPr lang="en-US" sz="2400" b="1" dirty="0" smtClean="0">
                <a:latin typeface="Times New Roman" pitchFamily="18" charset="0"/>
                <a:cs typeface="Times New Roman" pitchFamily="18" charset="0"/>
              </a:rPr>
              <a:t> is equal to            . Hence, in a balanced star connected system</a:t>
            </a:r>
          </a:p>
          <a:p>
            <a:pPr marL="514350" indent="-514350" algn="just">
              <a:lnSpc>
                <a:spcPct val="120000"/>
              </a:lnSpc>
              <a:spcBef>
                <a:spcPts val="0"/>
              </a:spcBef>
              <a:buClr>
                <a:srgbClr val="C00000"/>
              </a:buClr>
              <a:buFont typeface="+mj-lt"/>
              <a:buAutoNum type="romanLcPeriod"/>
            </a:pPr>
            <a:r>
              <a:rPr lang="en-US" sz="2400" b="1" dirty="0" smtClean="0">
                <a:latin typeface="Times New Roman" pitchFamily="18" charset="0"/>
                <a:cs typeface="Times New Roman" pitchFamily="18" charset="0"/>
              </a:rPr>
              <a:t> Line voltage =           </a:t>
            </a:r>
          </a:p>
          <a:p>
            <a:pPr marL="514350" indent="-514350" algn="just">
              <a:lnSpc>
                <a:spcPct val="120000"/>
              </a:lnSpc>
              <a:spcBef>
                <a:spcPts val="0"/>
              </a:spcBef>
              <a:buClr>
                <a:srgbClr val="C00000"/>
              </a:buClr>
              <a:buFont typeface="+mj-lt"/>
              <a:buAutoNum type="romanLcPeriod"/>
            </a:pPr>
            <a:r>
              <a:rPr lang="en-US" sz="2400" b="1" dirty="0" smtClean="0">
                <a:latin typeface="Times New Roman" pitchFamily="18" charset="0"/>
                <a:cs typeface="Times New Roman" pitchFamily="18" charset="0"/>
              </a:rPr>
              <a:t> All line voltages are equal in magnitude and are displaced by 120 digress and</a:t>
            </a:r>
          </a:p>
          <a:p>
            <a:pPr marL="514350" indent="-514350" algn="just">
              <a:lnSpc>
                <a:spcPct val="120000"/>
              </a:lnSpc>
              <a:spcBef>
                <a:spcPts val="0"/>
              </a:spcBef>
              <a:buClr>
                <a:srgbClr val="C00000"/>
              </a:buClr>
              <a:buFont typeface="+mj-lt"/>
              <a:buAutoNum type="romanLcPeriod"/>
            </a:pPr>
            <a:r>
              <a:rPr lang="en-US" sz="2400" b="1" dirty="0" smtClean="0">
                <a:latin typeface="Times New Roman" pitchFamily="18" charset="0"/>
                <a:cs typeface="Times New Roman" pitchFamily="18" charset="0"/>
              </a:rPr>
              <a:t>All line voltages are 30 degree ahead of their respective phase voltages.     </a:t>
            </a:r>
          </a:p>
          <a:p>
            <a:pPr algn="just">
              <a:lnSpc>
                <a:spcPct val="120000"/>
              </a:lnSpc>
              <a:spcBef>
                <a:spcPts val="0"/>
              </a:spcBef>
              <a:buClr>
                <a:srgbClr val="C00000"/>
              </a:buClr>
              <a:buFont typeface="Wingdings" panose="05000000000000000000" pitchFamily="2" charset="2"/>
              <a:buChar char="Ø"/>
            </a:pPr>
            <a:endParaRPr lang="en-US" sz="2400" b="1" dirty="0">
              <a:latin typeface="Times New Roman" pitchFamily="18" charset="0"/>
              <a:cs typeface="Times New Roman" pitchFamily="18" charset="0"/>
            </a:endParaRPr>
          </a:p>
          <a:p>
            <a:pPr marL="0" indent="0" algn="just">
              <a:lnSpc>
                <a:spcPct val="120000"/>
              </a:lnSpc>
              <a:spcBef>
                <a:spcPts val="0"/>
              </a:spcBef>
              <a:buClr>
                <a:srgbClr val="C00000"/>
              </a:buClr>
              <a:buNone/>
            </a:pPr>
            <a:endParaRPr lang="en-US" sz="2400" b="1" dirty="0" smtClean="0">
              <a:latin typeface="Times New Roman" pitchFamily="18" charset="0"/>
              <a:cs typeface="Times New Roman" pitchFamily="18" charset="0"/>
            </a:endParaRPr>
          </a:p>
          <a:p>
            <a:pPr algn="just">
              <a:lnSpc>
                <a:spcPct val="120000"/>
              </a:lnSpc>
              <a:spcBef>
                <a:spcPts val="0"/>
              </a:spcBef>
              <a:buClr>
                <a:srgbClr val="C00000"/>
              </a:buClr>
              <a:buFont typeface="Wingdings" panose="05000000000000000000" pitchFamily="2" charset="2"/>
              <a:buChar char="Ø"/>
            </a:pPr>
            <a:endParaRPr lang="en-US" sz="2400" b="1" dirty="0">
              <a:latin typeface="Times New Roman" pitchFamily="18" charset="0"/>
              <a:cs typeface="Times New Roman" pitchFamily="18" charset="0"/>
            </a:endParaRPr>
          </a:p>
          <a:p>
            <a:pPr algn="just">
              <a:lnSpc>
                <a:spcPct val="120000"/>
              </a:lnSpc>
              <a:spcBef>
                <a:spcPts val="0"/>
              </a:spcBef>
              <a:buClr>
                <a:srgbClr val="C00000"/>
              </a:buClr>
              <a:buFont typeface="Wingdings" panose="05000000000000000000" pitchFamily="2" charset="2"/>
              <a:buChar char="Ø"/>
            </a:pPr>
            <a:endParaRPr lang="en-US" sz="2400" b="1" dirty="0" smtClean="0">
              <a:latin typeface="Times New Roman" pitchFamily="18" charset="0"/>
              <a:cs typeface="Times New Roman" pitchFamily="18" charset="0"/>
            </a:endParaRPr>
          </a:p>
          <a:p>
            <a:pPr algn="just">
              <a:lnSpc>
                <a:spcPct val="114000"/>
              </a:lnSpc>
              <a:spcBef>
                <a:spcPts val="0"/>
              </a:spcBef>
              <a:buClr>
                <a:srgbClr val="C00000"/>
              </a:buClr>
              <a:buFont typeface="Wingdings" pitchFamily="2" charset="2"/>
              <a:buChar char="Ø"/>
            </a:pPr>
            <a:endParaRPr lang="en-US" sz="2400" b="1" dirty="0">
              <a:latin typeface="Times New Roman" pitchFamily="18" charset="0"/>
              <a:cs typeface="Times New Roman" pitchFamily="18" charset="0"/>
            </a:endParaRPr>
          </a:p>
          <a:p>
            <a:pPr algn="just">
              <a:lnSpc>
                <a:spcPct val="114000"/>
              </a:lnSpc>
              <a:spcBef>
                <a:spcPts val="0"/>
              </a:spcBef>
              <a:buClr>
                <a:srgbClr val="C00000"/>
              </a:buClr>
              <a:buFont typeface="Wingdings" pitchFamily="2" charset="2"/>
              <a:buChar char="Ø"/>
            </a:pPr>
            <a:endParaRPr lang="en-US" sz="2400" b="1" dirty="0" smtClean="0">
              <a:latin typeface="Times New Roman" pitchFamily="18" charset="0"/>
              <a:cs typeface="Times New Roman" pitchFamily="18" charset="0"/>
            </a:endParaRPr>
          </a:p>
          <a:p>
            <a:pPr algn="just">
              <a:lnSpc>
                <a:spcPct val="114000"/>
              </a:lnSpc>
              <a:spcBef>
                <a:spcPts val="0"/>
              </a:spcBef>
              <a:buClr>
                <a:srgbClr val="C00000"/>
              </a:buClr>
              <a:buFont typeface="Wingdings" pitchFamily="2" charset="2"/>
              <a:buChar char="Ø"/>
            </a:pPr>
            <a:endParaRPr lang="en-US" sz="2400" b="1" dirty="0">
              <a:latin typeface="Times New Roman" pitchFamily="18" charset="0"/>
              <a:cs typeface="Times New Roman" pitchFamily="18" charset="0"/>
            </a:endParaRPr>
          </a:p>
          <a:p>
            <a:pPr algn="just">
              <a:lnSpc>
                <a:spcPct val="114000"/>
              </a:lnSpc>
              <a:spcBef>
                <a:spcPts val="0"/>
              </a:spcBef>
              <a:buClr>
                <a:srgbClr val="C00000"/>
              </a:buClr>
              <a:buFont typeface="Wingdings" pitchFamily="2" charset="2"/>
              <a:buChar char="Ø"/>
            </a:pPr>
            <a:endParaRPr lang="en-US" sz="2400" b="1" dirty="0" smtClean="0">
              <a:latin typeface="Times New Roman" pitchFamily="18" charset="0"/>
              <a:cs typeface="Times New Roman" pitchFamily="18" charset="0"/>
            </a:endParaRPr>
          </a:p>
          <a:p>
            <a:pPr algn="just">
              <a:lnSpc>
                <a:spcPct val="114000"/>
              </a:lnSpc>
              <a:spcBef>
                <a:spcPts val="0"/>
              </a:spcBef>
              <a:buClr>
                <a:srgbClr val="C00000"/>
              </a:buClr>
              <a:buFont typeface="Wingdings" pitchFamily="2" charset="2"/>
              <a:buChar char="Ø"/>
            </a:pPr>
            <a:endParaRPr lang="en-US" sz="2400" b="1" dirty="0">
              <a:latin typeface="Times New Roman" pitchFamily="18" charset="0"/>
              <a:cs typeface="Times New Roman" pitchFamily="18" charset="0"/>
            </a:endParaRPr>
          </a:p>
          <a:p>
            <a:pPr algn="just">
              <a:lnSpc>
                <a:spcPct val="114000"/>
              </a:lnSpc>
              <a:spcBef>
                <a:spcPts val="0"/>
              </a:spcBef>
              <a:buClr>
                <a:srgbClr val="C00000"/>
              </a:buClr>
              <a:buFont typeface="Wingdings" pitchFamily="2" charset="2"/>
              <a:buChar char="Ø"/>
            </a:pPr>
            <a:endParaRPr lang="en-US" sz="2400" b="1" dirty="0" smtClean="0">
              <a:latin typeface="Times New Roman" pitchFamily="18" charset="0"/>
              <a:cs typeface="Times New Roman" pitchFamily="18" charset="0"/>
            </a:endParaRPr>
          </a:p>
          <a:p>
            <a:pPr algn="just">
              <a:lnSpc>
                <a:spcPct val="114000"/>
              </a:lnSpc>
              <a:spcBef>
                <a:spcPts val="0"/>
              </a:spcBef>
              <a:buClr>
                <a:srgbClr val="C00000"/>
              </a:buClr>
              <a:buFont typeface="Wingdings" pitchFamily="2" charset="2"/>
              <a:buChar char="Ø"/>
            </a:pPr>
            <a:endParaRPr lang="en-US" sz="2400" b="1" dirty="0" smtClean="0">
              <a:latin typeface="Times New Roman" pitchFamily="18" charset="0"/>
              <a:cs typeface="Times New Roman" pitchFamily="18" charset="0"/>
            </a:endParaRPr>
          </a:p>
        </p:txBody>
      </p:sp>
      <p:graphicFrame>
        <p:nvGraphicFramePr>
          <p:cNvPr id="2" name="Object 1"/>
          <p:cNvGraphicFramePr>
            <a:graphicFrameLocks noChangeAspect="1"/>
          </p:cNvGraphicFramePr>
          <p:nvPr>
            <p:extLst>
              <p:ext uri="{D42A27DB-BD31-4B8C-83A1-F6EECF244321}">
                <p14:modId xmlns="" xmlns:p14="http://schemas.microsoft.com/office/powerpoint/2010/main" val="3095378920"/>
              </p:ext>
            </p:extLst>
          </p:nvPr>
        </p:nvGraphicFramePr>
        <p:xfrm>
          <a:off x="8382000" y="2286000"/>
          <a:ext cx="533400" cy="484187"/>
        </p:xfrm>
        <a:graphic>
          <a:graphicData uri="http://schemas.openxmlformats.org/presentationml/2006/ole">
            <p:oleObj spid="_x0000_s240765" name="Equation" r:id="rId3" imgW="241200" imgH="228600" progId="Equation.3">
              <p:embed/>
            </p:oleObj>
          </a:graphicData>
        </a:graphic>
      </p:graphicFrame>
      <p:graphicFrame>
        <p:nvGraphicFramePr>
          <p:cNvPr id="14" name="Object 13"/>
          <p:cNvGraphicFramePr>
            <a:graphicFrameLocks noChangeAspect="1"/>
          </p:cNvGraphicFramePr>
          <p:nvPr>
            <p:extLst>
              <p:ext uri="{D42A27DB-BD31-4B8C-83A1-F6EECF244321}">
                <p14:modId xmlns="" xmlns:p14="http://schemas.microsoft.com/office/powerpoint/2010/main" val="451055422"/>
              </p:ext>
            </p:extLst>
          </p:nvPr>
        </p:nvGraphicFramePr>
        <p:xfrm>
          <a:off x="4129171" y="2242534"/>
          <a:ext cx="504825" cy="457200"/>
        </p:xfrm>
        <a:graphic>
          <a:graphicData uri="http://schemas.openxmlformats.org/presentationml/2006/ole">
            <p:oleObj spid="_x0000_s240766" name="Equation" r:id="rId4" imgW="228600" imgH="215640" progId="Equation.3">
              <p:embed/>
            </p:oleObj>
          </a:graphicData>
        </a:graphic>
      </p:graphicFrame>
      <p:graphicFrame>
        <p:nvGraphicFramePr>
          <p:cNvPr id="16" name="Object 15"/>
          <p:cNvGraphicFramePr>
            <a:graphicFrameLocks noChangeAspect="1"/>
          </p:cNvGraphicFramePr>
          <p:nvPr>
            <p:extLst>
              <p:ext uri="{D42A27DB-BD31-4B8C-83A1-F6EECF244321}">
                <p14:modId xmlns="" xmlns:p14="http://schemas.microsoft.com/office/powerpoint/2010/main" val="740216518"/>
              </p:ext>
            </p:extLst>
          </p:nvPr>
        </p:nvGraphicFramePr>
        <p:xfrm>
          <a:off x="2895600" y="838200"/>
          <a:ext cx="3732213" cy="1171575"/>
        </p:xfrm>
        <a:graphic>
          <a:graphicData uri="http://schemas.openxmlformats.org/presentationml/2006/ole">
            <p:oleObj spid="_x0000_s240767" name="Equation" r:id="rId5" imgW="1688760" imgH="558720" progId="Equation.3">
              <p:embed/>
            </p:oleObj>
          </a:graphicData>
        </a:graphic>
      </p:graphicFrame>
      <p:graphicFrame>
        <p:nvGraphicFramePr>
          <p:cNvPr id="3" name="Object 2"/>
          <p:cNvGraphicFramePr>
            <a:graphicFrameLocks noChangeAspect="1"/>
          </p:cNvGraphicFramePr>
          <p:nvPr>
            <p:extLst>
              <p:ext uri="{D42A27DB-BD31-4B8C-83A1-F6EECF244321}">
                <p14:modId xmlns="" xmlns:p14="http://schemas.microsoft.com/office/powerpoint/2010/main" val="2423835174"/>
              </p:ext>
            </p:extLst>
          </p:nvPr>
        </p:nvGraphicFramePr>
        <p:xfrm>
          <a:off x="4114800" y="2819400"/>
          <a:ext cx="929460" cy="603004"/>
        </p:xfrm>
        <a:graphic>
          <a:graphicData uri="http://schemas.openxmlformats.org/presentationml/2006/ole">
            <p:oleObj spid="_x0000_s240768" name="Equation" r:id="rId6" imgW="406080" imgH="266400" progId="Equation.3">
              <p:embed/>
            </p:oleObj>
          </a:graphicData>
        </a:graphic>
      </p:graphicFrame>
      <p:graphicFrame>
        <p:nvGraphicFramePr>
          <p:cNvPr id="10" name="Object 9"/>
          <p:cNvGraphicFramePr>
            <a:graphicFrameLocks noChangeAspect="1"/>
          </p:cNvGraphicFramePr>
          <p:nvPr>
            <p:extLst>
              <p:ext uri="{D42A27DB-BD31-4B8C-83A1-F6EECF244321}">
                <p14:modId xmlns="" xmlns:p14="http://schemas.microsoft.com/office/powerpoint/2010/main" val="777351867"/>
              </p:ext>
            </p:extLst>
          </p:nvPr>
        </p:nvGraphicFramePr>
        <p:xfrm>
          <a:off x="1143000" y="2895600"/>
          <a:ext cx="785812" cy="484187"/>
        </p:xfrm>
        <a:graphic>
          <a:graphicData uri="http://schemas.openxmlformats.org/presentationml/2006/ole">
            <p:oleObj spid="_x0000_s240769" name="Equation" r:id="rId7" imgW="355320" imgH="228600" progId="Equation.3">
              <p:embed/>
            </p:oleObj>
          </a:graphicData>
        </a:graphic>
      </p:graphicFrame>
      <p:graphicFrame>
        <p:nvGraphicFramePr>
          <p:cNvPr id="11" name="Object 10"/>
          <p:cNvGraphicFramePr>
            <a:graphicFrameLocks noChangeAspect="1"/>
          </p:cNvGraphicFramePr>
          <p:nvPr>
            <p:extLst>
              <p:ext uri="{D42A27DB-BD31-4B8C-83A1-F6EECF244321}">
                <p14:modId xmlns="" xmlns:p14="http://schemas.microsoft.com/office/powerpoint/2010/main" val="3429252535"/>
              </p:ext>
            </p:extLst>
          </p:nvPr>
        </p:nvGraphicFramePr>
        <p:xfrm>
          <a:off x="2895600" y="3886200"/>
          <a:ext cx="929460" cy="542679"/>
        </p:xfrm>
        <a:graphic>
          <a:graphicData uri="http://schemas.openxmlformats.org/presentationml/2006/ole">
            <p:oleObj spid="_x0000_s240770" name="Equation" r:id="rId8" imgW="406080" imgH="266400" progId="Equation.3">
              <p:embed/>
            </p:oleObj>
          </a:graphicData>
        </a:graphic>
      </p:graphicFrame>
    </p:spTree>
    <p:extLst>
      <p:ext uri="{BB962C8B-B14F-4D97-AF65-F5344CB8AC3E}">
        <p14:creationId xmlns="" xmlns:p14="http://schemas.microsoft.com/office/powerpoint/2010/main" val="1883173700"/>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609600"/>
            <a:ext cx="8382000" cy="5719763"/>
          </a:xfrm>
        </p:spPr>
        <p:txBody>
          <a:bodyPr/>
          <a:lstStyle/>
          <a:p>
            <a:pPr marL="0" indent="0" algn="just">
              <a:lnSpc>
                <a:spcPct val="150000"/>
              </a:lnSpc>
              <a:spcBef>
                <a:spcPts val="0"/>
              </a:spcBef>
              <a:buNone/>
            </a:pPr>
            <a:r>
              <a:rPr lang="en-US" sz="2800" b="1" dirty="0" smtClean="0">
                <a:solidFill>
                  <a:srgbClr val="C00000"/>
                </a:solidFill>
                <a:latin typeface="Times New Roman" panose="02020603050405020304" pitchFamily="18" charset="0"/>
                <a:cs typeface="Times New Roman" panose="02020603050405020304" pitchFamily="18" charset="0"/>
              </a:rPr>
              <a:t>Problem 10: </a:t>
            </a:r>
            <a:r>
              <a:rPr lang="en-US" sz="2800" b="1" dirty="0" smtClean="0">
                <a:solidFill>
                  <a:srgbClr val="000066"/>
                </a:solidFill>
                <a:latin typeface="Times New Roman" panose="02020603050405020304" pitchFamily="18" charset="0"/>
                <a:cs typeface="Times New Roman" panose="02020603050405020304" pitchFamily="18" charset="0"/>
              </a:rPr>
              <a:t>A symmetrical  star connected system. The phase voltage                         , calculate the line voltages assuming RYB phase sequence.</a:t>
            </a:r>
          </a:p>
          <a:p>
            <a:pPr marL="0" indent="0" algn="just">
              <a:lnSpc>
                <a:spcPct val="150000"/>
              </a:lnSpc>
              <a:spcBef>
                <a:spcPts val="0"/>
              </a:spcBef>
              <a:buNone/>
            </a:pPr>
            <a:endParaRPr lang="en-US" sz="2800" b="1" dirty="0" smtClean="0">
              <a:solidFill>
                <a:srgbClr val="000066"/>
              </a:solidFill>
              <a:latin typeface="Times New Roman" panose="02020603050405020304" pitchFamily="18" charset="0"/>
              <a:cs typeface="Times New Roman" panose="02020603050405020304" pitchFamily="18" charset="0"/>
            </a:endParaRPr>
          </a:p>
          <a:p>
            <a:pPr marL="0" indent="0" algn="ctr">
              <a:lnSpc>
                <a:spcPct val="20000"/>
              </a:lnSpc>
              <a:spcBef>
                <a:spcPts val="0"/>
              </a:spcBef>
              <a:spcAft>
                <a:spcPts val="1200"/>
              </a:spcAft>
              <a:buClr>
                <a:srgbClr val="C00000"/>
              </a:buClr>
              <a:buNone/>
            </a:pPr>
            <a:endParaRPr lang="en-US" sz="3600" b="1" dirty="0" smtClean="0">
              <a:solidFill>
                <a:srgbClr val="C00000"/>
              </a:solidFill>
              <a:latin typeface="Times New Roman" pitchFamily="18" charset="0"/>
              <a:cs typeface="Times New Roman" pitchFamily="18" charset="0"/>
            </a:endParaRPr>
          </a:p>
          <a:p>
            <a:pPr marL="0" indent="0" algn="ctr">
              <a:lnSpc>
                <a:spcPct val="20000"/>
              </a:lnSpc>
              <a:spcBef>
                <a:spcPts val="0"/>
              </a:spcBef>
              <a:spcAft>
                <a:spcPts val="1200"/>
              </a:spcAft>
              <a:buClr>
                <a:srgbClr val="C00000"/>
              </a:buClr>
              <a:buNone/>
            </a:pPr>
            <a:endParaRPr lang="en-US" sz="3600" b="1" dirty="0" smtClean="0">
              <a:solidFill>
                <a:srgbClr val="C00000"/>
              </a:solidFill>
              <a:latin typeface="Times New Roman" pitchFamily="18" charset="0"/>
              <a:cs typeface="Times New Roman" pitchFamily="18" charset="0"/>
            </a:endParaRPr>
          </a:p>
          <a:p>
            <a:pPr algn="just">
              <a:lnSpc>
                <a:spcPct val="120000"/>
              </a:lnSpc>
              <a:spcBef>
                <a:spcPts val="0"/>
              </a:spcBef>
              <a:buClr>
                <a:srgbClr val="C00000"/>
              </a:buClr>
              <a:buFont typeface="Wingdings" panose="05000000000000000000" pitchFamily="2" charset="2"/>
              <a:buChar char="Ø"/>
            </a:pPr>
            <a:r>
              <a:rPr lang="en-US" sz="3200" b="1" dirty="0" smtClean="0">
                <a:solidFill>
                  <a:srgbClr val="000066"/>
                </a:solidFill>
                <a:latin typeface="Times New Roman" pitchFamily="18" charset="0"/>
                <a:cs typeface="Times New Roman" pitchFamily="18" charset="0"/>
              </a:rPr>
              <a:t>Current Relation in star connected system:  </a:t>
            </a:r>
            <a:r>
              <a:rPr lang="en-US" sz="2800" b="1" dirty="0" smtClean="0">
                <a:latin typeface="Times New Roman" pitchFamily="18" charset="0"/>
                <a:cs typeface="Times New Roman" pitchFamily="18" charset="0"/>
              </a:rPr>
              <a:t>the phase and line currents of star connected system are shown below</a:t>
            </a:r>
          </a:p>
          <a:p>
            <a:pPr marL="0" indent="0" algn="just">
              <a:lnSpc>
                <a:spcPct val="150000"/>
              </a:lnSpc>
              <a:spcBef>
                <a:spcPts val="0"/>
              </a:spcBef>
              <a:buNone/>
            </a:pPr>
            <a:endParaRPr lang="en-US" sz="2800" b="1" dirty="0" smtClean="0">
              <a:solidFill>
                <a:srgbClr val="000066"/>
              </a:solidFill>
              <a:latin typeface="Times New Roman" pitchFamily="18" charset="0"/>
              <a:cs typeface="Times New Roman" pitchFamily="18" charset="0"/>
            </a:endParaRPr>
          </a:p>
          <a:p>
            <a:pPr marL="0" indent="0" algn="just">
              <a:lnSpc>
                <a:spcPct val="120000"/>
              </a:lnSpc>
              <a:spcBef>
                <a:spcPts val="0"/>
              </a:spcBef>
              <a:buNone/>
            </a:pPr>
            <a:endParaRPr lang="en-US" sz="2800" b="1" dirty="0" smtClean="0">
              <a:solidFill>
                <a:srgbClr val="000066"/>
              </a:solidFill>
              <a:latin typeface="Times New Roman" pitchFamily="18" charset="0"/>
              <a:cs typeface="Times New Roman" pitchFamily="18" charset="0"/>
            </a:endParaRPr>
          </a:p>
          <a:p>
            <a:pPr marL="0" indent="0" algn="just">
              <a:lnSpc>
                <a:spcPct val="120000"/>
              </a:lnSpc>
              <a:spcBef>
                <a:spcPts val="0"/>
              </a:spcBef>
              <a:buNone/>
            </a:pPr>
            <a:endParaRPr lang="en-US" b="1" dirty="0">
              <a:solidFill>
                <a:srgbClr val="000066"/>
              </a:solidFill>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pPr>
              <a:defRPr/>
            </a:pPr>
            <a:fld id="{515712E1-7156-41BD-B554-C6FA83B2F84E}" type="slidenum">
              <a:rPr lang="en-US" smtClean="0"/>
              <a:pPr>
                <a:defRPr/>
              </a:pPr>
              <a:t>59</a:t>
            </a:fld>
            <a:endParaRPr lang="en-US"/>
          </a:p>
        </p:txBody>
      </p:sp>
      <p:graphicFrame>
        <p:nvGraphicFramePr>
          <p:cNvPr id="235523" name="Object 3"/>
          <p:cNvGraphicFramePr>
            <a:graphicFrameLocks noChangeAspect="1"/>
          </p:cNvGraphicFramePr>
          <p:nvPr/>
        </p:nvGraphicFramePr>
        <p:xfrm>
          <a:off x="3276600" y="1447800"/>
          <a:ext cx="2438400" cy="457200"/>
        </p:xfrm>
        <a:graphic>
          <a:graphicData uri="http://schemas.openxmlformats.org/presentationml/2006/ole">
            <p:oleObj spid="_x0000_s256002" name="Equation" r:id="rId3" imgW="901440" imgH="228600" progId="Equation.3">
              <p:embed/>
            </p:oleObj>
          </a:graphicData>
        </a:graphic>
      </p:graphicFrame>
    </p:spTree>
    <p:extLst>
      <p:ext uri="{BB962C8B-B14F-4D97-AF65-F5344CB8AC3E}">
        <p14:creationId xmlns="" xmlns:p14="http://schemas.microsoft.com/office/powerpoint/2010/main" val="252187965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515712E1-7156-41BD-B554-C6FA83B2F84E}" type="slidenum">
              <a:rPr lang="en-US" smtClean="0"/>
              <a:pPr>
                <a:defRPr/>
              </a:pPr>
              <a:t>6</a:t>
            </a:fld>
            <a:endParaRPr lang="en-US"/>
          </a:p>
        </p:txBody>
      </p:sp>
      <p:sp>
        <p:nvSpPr>
          <p:cNvPr id="5" name="Content Placeholder 4"/>
          <p:cNvSpPr>
            <a:spLocks noGrp="1"/>
          </p:cNvSpPr>
          <p:nvPr>
            <p:ph idx="1"/>
          </p:nvPr>
        </p:nvSpPr>
        <p:spPr>
          <a:xfrm>
            <a:off x="457200" y="381000"/>
            <a:ext cx="8305800" cy="5029200"/>
          </a:xfrm>
        </p:spPr>
        <p:txBody>
          <a:bodyPr>
            <a:noAutofit/>
          </a:bodyPr>
          <a:lstStyle/>
          <a:p>
            <a:pPr algn="just">
              <a:lnSpc>
                <a:spcPct val="114000"/>
              </a:lnSpc>
              <a:spcBef>
                <a:spcPts val="0"/>
              </a:spcBef>
              <a:buClr>
                <a:srgbClr val="C00000"/>
              </a:buClr>
              <a:buFont typeface="Wingdings" pitchFamily="2" charset="2"/>
              <a:buChar char="Ø"/>
            </a:pPr>
            <a:endParaRPr lang="en-US" sz="2400" b="1" dirty="0" smtClean="0">
              <a:latin typeface="Times New Roman" pitchFamily="18" charset="0"/>
              <a:cs typeface="Times New Roman" pitchFamily="18" charset="0"/>
            </a:endParaRPr>
          </a:p>
          <a:p>
            <a:pPr algn="just">
              <a:lnSpc>
                <a:spcPct val="114000"/>
              </a:lnSpc>
              <a:spcBef>
                <a:spcPts val="0"/>
              </a:spcBef>
              <a:buClr>
                <a:srgbClr val="C00000"/>
              </a:buClr>
              <a:buFont typeface="Wingdings" pitchFamily="2" charset="2"/>
              <a:buChar char="Ø"/>
            </a:pPr>
            <a:endParaRPr lang="en-US" sz="2400" b="1" dirty="0">
              <a:latin typeface="Times New Roman" pitchFamily="18" charset="0"/>
              <a:cs typeface="Times New Roman" pitchFamily="18" charset="0"/>
            </a:endParaRPr>
          </a:p>
          <a:p>
            <a:pPr algn="just">
              <a:lnSpc>
                <a:spcPct val="114000"/>
              </a:lnSpc>
              <a:spcBef>
                <a:spcPts val="0"/>
              </a:spcBef>
              <a:buClr>
                <a:srgbClr val="C00000"/>
              </a:buClr>
              <a:buFont typeface="Wingdings" pitchFamily="2" charset="2"/>
              <a:buChar char="Ø"/>
            </a:pPr>
            <a:endParaRPr lang="en-US" sz="2400" b="1" dirty="0" smtClean="0">
              <a:latin typeface="Times New Roman" pitchFamily="18" charset="0"/>
              <a:cs typeface="Times New Roman" pitchFamily="18" charset="0"/>
            </a:endParaRPr>
          </a:p>
          <a:p>
            <a:pPr algn="just">
              <a:lnSpc>
                <a:spcPct val="114000"/>
              </a:lnSpc>
              <a:spcBef>
                <a:spcPts val="0"/>
              </a:spcBef>
              <a:buClr>
                <a:srgbClr val="C00000"/>
              </a:buClr>
              <a:buFont typeface="Wingdings" pitchFamily="2" charset="2"/>
              <a:buChar char="Ø"/>
            </a:pPr>
            <a:endParaRPr lang="en-US" sz="2400" b="1" dirty="0">
              <a:latin typeface="Times New Roman" pitchFamily="18" charset="0"/>
              <a:cs typeface="Times New Roman" pitchFamily="18" charset="0"/>
            </a:endParaRPr>
          </a:p>
          <a:p>
            <a:pPr algn="just">
              <a:lnSpc>
                <a:spcPct val="114000"/>
              </a:lnSpc>
              <a:spcBef>
                <a:spcPts val="0"/>
              </a:spcBef>
              <a:buClr>
                <a:srgbClr val="C00000"/>
              </a:buClr>
              <a:buFont typeface="Wingdings" pitchFamily="2" charset="2"/>
              <a:buChar char="Ø"/>
            </a:pPr>
            <a:endParaRPr lang="en-US" sz="2400" b="1" dirty="0" smtClean="0">
              <a:latin typeface="Times New Roman" pitchFamily="18" charset="0"/>
              <a:cs typeface="Times New Roman" pitchFamily="18" charset="0"/>
            </a:endParaRPr>
          </a:p>
          <a:p>
            <a:pPr algn="just">
              <a:lnSpc>
                <a:spcPct val="114000"/>
              </a:lnSpc>
              <a:spcBef>
                <a:spcPts val="0"/>
              </a:spcBef>
              <a:buClr>
                <a:srgbClr val="C00000"/>
              </a:buClr>
              <a:buFont typeface="Wingdings" pitchFamily="2" charset="2"/>
              <a:buChar char="Ø"/>
            </a:pPr>
            <a:endParaRPr lang="en-US" sz="2400" b="1" dirty="0">
              <a:latin typeface="Times New Roman" pitchFamily="18" charset="0"/>
              <a:cs typeface="Times New Roman" pitchFamily="18" charset="0"/>
            </a:endParaRPr>
          </a:p>
          <a:p>
            <a:pPr algn="just">
              <a:lnSpc>
                <a:spcPct val="114000"/>
              </a:lnSpc>
              <a:spcBef>
                <a:spcPts val="0"/>
              </a:spcBef>
              <a:buClr>
                <a:srgbClr val="C00000"/>
              </a:buClr>
              <a:buFont typeface="Wingdings" pitchFamily="2" charset="2"/>
              <a:buChar char="Ø"/>
            </a:pPr>
            <a:endParaRPr lang="en-US" sz="2400" b="1" dirty="0" smtClean="0">
              <a:latin typeface="Times New Roman" pitchFamily="18" charset="0"/>
              <a:cs typeface="Times New Roman" pitchFamily="18" charset="0"/>
            </a:endParaRPr>
          </a:p>
          <a:p>
            <a:pPr algn="just">
              <a:lnSpc>
                <a:spcPct val="114000"/>
              </a:lnSpc>
              <a:spcBef>
                <a:spcPts val="0"/>
              </a:spcBef>
              <a:buClr>
                <a:srgbClr val="C00000"/>
              </a:buClr>
              <a:buFont typeface="Wingdings" pitchFamily="2" charset="2"/>
              <a:buChar char="Ø"/>
            </a:pPr>
            <a:endParaRPr lang="en-US" sz="2400" b="1" dirty="0" smtClean="0">
              <a:latin typeface="Times New Roman" pitchFamily="18" charset="0"/>
              <a:cs typeface="Times New Roman" pitchFamily="18" charset="0"/>
            </a:endParaRPr>
          </a:p>
          <a:p>
            <a:pPr algn="just">
              <a:lnSpc>
                <a:spcPct val="114000"/>
              </a:lnSpc>
              <a:spcBef>
                <a:spcPts val="0"/>
              </a:spcBef>
              <a:buClr>
                <a:srgbClr val="C00000"/>
              </a:buClr>
              <a:buFont typeface="Wingdings" pitchFamily="2" charset="2"/>
              <a:buChar char="Ø"/>
            </a:pPr>
            <a:endParaRPr lang="en-US" sz="2400" b="1" dirty="0" smtClean="0">
              <a:latin typeface="Times New Roman" pitchFamily="18" charset="0"/>
              <a:cs typeface="Times New Roman" pitchFamily="18" charset="0"/>
            </a:endParaRPr>
          </a:p>
          <a:p>
            <a:pPr algn="just">
              <a:lnSpc>
                <a:spcPct val="100000"/>
              </a:lnSpc>
              <a:spcBef>
                <a:spcPts val="0"/>
              </a:spcBef>
              <a:buClr>
                <a:srgbClr val="C00000"/>
              </a:buClr>
              <a:buFont typeface="Wingdings" pitchFamily="2" charset="2"/>
              <a:buChar char="Ø"/>
            </a:pPr>
            <a:endParaRPr lang="en-US" sz="2400" b="1" dirty="0" smtClean="0">
              <a:latin typeface="Times New Roman" pitchFamily="18" charset="0"/>
              <a:cs typeface="Times New Roman" pitchFamily="18" charset="0"/>
            </a:endParaRPr>
          </a:p>
          <a:p>
            <a:pPr algn="just">
              <a:lnSpc>
                <a:spcPct val="100000"/>
              </a:lnSpc>
              <a:spcBef>
                <a:spcPts val="600"/>
              </a:spcBef>
              <a:spcAft>
                <a:spcPts val="600"/>
              </a:spcAft>
              <a:buClr>
                <a:srgbClr val="C00000"/>
              </a:buClr>
              <a:buFont typeface="Wingdings" pitchFamily="2" charset="2"/>
              <a:buChar char="Ø"/>
            </a:pPr>
            <a:r>
              <a:rPr lang="en-US" sz="2200" b="1" dirty="0" err="1" smtClean="0">
                <a:latin typeface="Times New Roman" pitchFamily="18" charset="0"/>
                <a:cs typeface="Times New Roman" pitchFamily="18" charset="0"/>
              </a:rPr>
              <a:t>i</a:t>
            </a:r>
            <a:r>
              <a:rPr lang="en-US" sz="2200" b="1" dirty="0" smtClean="0">
                <a:latin typeface="Times New Roman" pitchFamily="18" charset="0"/>
                <a:cs typeface="Times New Roman" pitchFamily="18" charset="0"/>
              </a:rPr>
              <a:t>. From zero crossing of one cycle to zero crossing of next cycle.</a:t>
            </a:r>
          </a:p>
          <a:p>
            <a:pPr algn="just">
              <a:lnSpc>
                <a:spcPct val="100000"/>
              </a:lnSpc>
              <a:spcBef>
                <a:spcPts val="600"/>
              </a:spcBef>
              <a:spcAft>
                <a:spcPts val="600"/>
              </a:spcAft>
              <a:buClr>
                <a:srgbClr val="C00000"/>
              </a:buClr>
              <a:buFont typeface="Wingdings" pitchFamily="2" charset="2"/>
              <a:buChar char="Ø"/>
            </a:pPr>
            <a:r>
              <a:rPr lang="en-US" sz="2200" b="1" dirty="0" smtClean="0">
                <a:latin typeface="Times New Roman" pitchFamily="18" charset="0"/>
                <a:cs typeface="Times New Roman" pitchFamily="18" charset="0"/>
              </a:rPr>
              <a:t>ii. From positive peak of one cycle to positive peak of next cycle.</a:t>
            </a:r>
          </a:p>
          <a:p>
            <a:pPr algn="just">
              <a:lnSpc>
                <a:spcPct val="100000"/>
              </a:lnSpc>
              <a:spcBef>
                <a:spcPts val="600"/>
              </a:spcBef>
              <a:spcAft>
                <a:spcPts val="600"/>
              </a:spcAft>
              <a:buClr>
                <a:srgbClr val="C00000"/>
              </a:buClr>
              <a:buFont typeface="Wingdings" pitchFamily="2" charset="2"/>
              <a:buChar char="Ø"/>
            </a:pPr>
            <a:r>
              <a:rPr lang="en-US" sz="2200" b="1" dirty="0" smtClean="0">
                <a:latin typeface="Times New Roman" pitchFamily="18" charset="0"/>
                <a:cs typeface="Times New Roman" pitchFamily="18" charset="0"/>
              </a:rPr>
              <a:t>From negative peak of one cycle to negative peak of next cycle.</a:t>
            </a:r>
          </a:p>
          <a:p>
            <a:pPr algn="just">
              <a:lnSpc>
                <a:spcPct val="114000"/>
              </a:lnSpc>
              <a:spcBef>
                <a:spcPts val="0"/>
              </a:spcBef>
              <a:buClr>
                <a:srgbClr val="C00000"/>
              </a:buClr>
              <a:buFont typeface="Wingdings" pitchFamily="2" charset="2"/>
              <a:buChar char="Ø"/>
            </a:pPr>
            <a:endParaRPr lang="en-US" sz="2400" b="1" dirty="0" smtClean="0">
              <a:latin typeface="Times New Roman" pitchFamily="18" charset="0"/>
              <a:cs typeface="Times New Roman" pitchFamily="18" charset="0"/>
            </a:endParaRPr>
          </a:p>
          <a:p>
            <a:pPr algn="just">
              <a:lnSpc>
                <a:spcPct val="114000"/>
              </a:lnSpc>
              <a:spcBef>
                <a:spcPts val="0"/>
              </a:spcBef>
              <a:buClr>
                <a:srgbClr val="C00000"/>
              </a:buClr>
              <a:buFont typeface="Wingdings" pitchFamily="2" charset="2"/>
              <a:buChar char="Ø"/>
            </a:pPr>
            <a:endParaRPr lang="en-US" sz="2400" b="1" dirty="0">
              <a:latin typeface="Times New Roman" pitchFamily="18" charset="0"/>
              <a:cs typeface="Times New Roman" pitchFamily="18" charset="0"/>
            </a:endParaRPr>
          </a:p>
          <a:p>
            <a:pPr algn="just">
              <a:lnSpc>
                <a:spcPct val="114000"/>
              </a:lnSpc>
              <a:spcBef>
                <a:spcPts val="0"/>
              </a:spcBef>
              <a:buClr>
                <a:srgbClr val="C00000"/>
              </a:buClr>
              <a:buFont typeface="Wingdings" pitchFamily="2" charset="2"/>
              <a:buChar char="Ø"/>
            </a:pPr>
            <a:endParaRPr lang="en-US" sz="2400" b="1" dirty="0" smtClean="0">
              <a:latin typeface="Times New Roman" pitchFamily="18" charset="0"/>
              <a:cs typeface="Times New Roman" pitchFamily="18" charset="0"/>
            </a:endParaRPr>
          </a:p>
          <a:p>
            <a:pPr algn="just">
              <a:lnSpc>
                <a:spcPct val="114000"/>
              </a:lnSpc>
              <a:spcBef>
                <a:spcPts val="0"/>
              </a:spcBef>
              <a:buClr>
                <a:srgbClr val="C00000"/>
              </a:buClr>
              <a:buFont typeface="Wingdings" pitchFamily="2" charset="2"/>
              <a:buChar char="Ø"/>
            </a:pPr>
            <a:endParaRPr lang="en-US" sz="2400" b="1" dirty="0" smtClean="0">
              <a:latin typeface="Times New Roman" pitchFamily="18" charset="0"/>
              <a:cs typeface="Times New Roman" pitchFamily="18" charset="0"/>
            </a:endParaRPr>
          </a:p>
        </p:txBody>
      </p:sp>
      <p:pic>
        <p:nvPicPr>
          <p:cNvPr id="3" name="Picture 2"/>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295400" y="914400"/>
            <a:ext cx="6629400" cy="3429000"/>
          </a:xfrm>
          <a:prstGeom prst="rect">
            <a:avLst/>
          </a:prstGeom>
        </p:spPr>
      </p:pic>
    </p:spTree>
    <p:extLst>
      <p:ext uri="{BB962C8B-B14F-4D97-AF65-F5344CB8AC3E}">
        <p14:creationId xmlns="" xmlns:p14="http://schemas.microsoft.com/office/powerpoint/2010/main" val="2142468176"/>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515712E1-7156-41BD-B554-C6FA83B2F84E}" type="slidenum">
              <a:rPr lang="en-US" smtClean="0"/>
              <a:pPr>
                <a:defRPr/>
              </a:pPr>
              <a:t>60</a:t>
            </a:fld>
            <a:endParaRPr lang="en-US"/>
          </a:p>
        </p:txBody>
      </p:sp>
      <p:sp>
        <p:nvSpPr>
          <p:cNvPr id="5" name="Content Placeholder 4"/>
          <p:cNvSpPr>
            <a:spLocks noGrp="1"/>
          </p:cNvSpPr>
          <p:nvPr>
            <p:ph idx="1"/>
          </p:nvPr>
        </p:nvSpPr>
        <p:spPr>
          <a:xfrm>
            <a:off x="397668" y="228600"/>
            <a:ext cx="8517732" cy="4942268"/>
          </a:xfrm>
        </p:spPr>
        <p:txBody>
          <a:bodyPr>
            <a:noAutofit/>
          </a:bodyPr>
          <a:lstStyle/>
          <a:p>
            <a:pPr algn="just">
              <a:lnSpc>
                <a:spcPct val="120000"/>
              </a:lnSpc>
              <a:spcBef>
                <a:spcPts val="0"/>
              </a:spcBef>
              <a:buClr>
                <a:srgbClr val="C00000"/>
              </a:buClr>
              <a:buFont typeface="Wingdings" panose="05000000000000000000" pitchFamily="2" charset="2"/>
              <a:buChar char="Ø"/>
            </a:pPr>
            <a:endParaRPr lang="en-US" sz="2400" b="1" dirty="0">
              <a:latin typeface="Times New Roman" pitchFamily="18" charset="0"/>
              <a:cs typeface="Times New Roman" pitchFamily="18" charset="0"/>
            </a:endParaRPr>
          </a:p>
          <a:p>
            <a:pPr marL="0" indent="0" algn="just">
              <a:lnSpc>
                <a:spcPct val="120000"/>
              </a:lnSpc>
              <a:spcBef>
                <a:spcPts val="0"/>
              </a:spcBef>
              <a:buClr>
                <a:srgbClr val="C00000"/>
              </a:buClr>
              <a:buNone/>
            </a:pPr>
            <a:endParaRPr lang="en-US" sz="2400" b="1" dirty="0" smtClean="0">
              <a:latin typeface="Times New Roman" pitchFamily="18" charset="0"/>
              <a:cs typeface="Times New Roman" pitchFamily="18" charset="0"/>
            </a:endParaRPr>
          </a:p>
          <a:p>
            <a:pPr algn="just">
              <a:lnSpc>
                <a:spcPct val="120000"/>
              </a:lnSpc>
              <a:spcBef>
                <a:spcPts val="0"/>
              </a:spcBef>
              <a:buClr>
                <a:srgbClr val="C00000"/>
              </a:buClr>
              <a:buFont typeface="Wingdings" panose="05000000000000000000" pitchFamily="2" charset="2"/>
              <a:buChar char="Ø"/>
            </a:pPr>
            <a:endParaRPr lang="en-US" sz="2400" b="1" dirty="0">
              <a:latin typeface="Times New Roman" pitchFamily="18" charset="0"/>
              <a:cs typeface="Times New Roman" pitchFamily="18" charset="0"/>
            </a:endParaRPr>
          </a:p>
          <a:p>
            <a:pPr algn="just">
              <a:lnSpc>
                <a:spcPct val="120000"/>
              </a:lnSpc>
              <a:spcBef>
                <a:spcPts val="0"/>
              </a:spcBef>
              <a:buClr>
                <a:srgbClr val="C00000"/>
              </a:buClr>
              <a:buFont typeface="Wingdings" panose="05000000000000000000" pitchFamily="2" charset="2"/>
              <a:buChar char="Ø"/>
            </a:pPr>
            <a:endParaRPr lang="en-US" sz="2400" b="1" dirty="0" smtClean="0">
              <a:latin typeface="Times New Roman" pitchFamily="18" charset="0"/>
              <a:cs typeface="Times New Roman" pitchFamily="18" charset="0"/>
            </a:endParaRPr>
          </a:p>
          <a:p>
            <a:pPr algn="just">
              <a:lnSpc>
                <a:spcPct val="114000"/>
              </a:lnSpc>
              <a:spcBef>
                <a:spcPts val="0"/>
              </a:spcBef>
              <a:buClr>
                <a:srgbClr val="C00000"/>
              </a:buClr>
              <a:buFont typeface="Wingdings" pitchFamily="2" charset="2"/>
              <a:buChar char="Ø"/>
            </a:pPr>
            <a:endParaRPr lang="en-US" sz="2400" b="1" dirty="0">
              <a:latin typeface="Times New Roman" pitchFamily="18" charset="0"/>
              <a:cs typeface="Times New Roman" pitchFamily="18" charset="0"/>
            </a:endParaRPr>
          </a:p>
          <a:p>
            <a:pPr algn="just">
              <a:lnSpc>
                <a:spcPct val="114000"/>
              </a:lnSpc>
              <a:spcBef>
                <a:spcPts val="0"/>
              </a:spcBef>
              <a:buClr>
                <a:srgbClr val="C00000"/>
              </a:buClr>
              <a:buFont typeface="Wingdings" pitchFamily="2" charset="2"/>
              <a:buChar char="Ø"/>
            </a:pPr>
            <a:endParaRPr lang="en-US" sz="2400" b="1" dirty="0" smtClean="0">
              <a:latin typeface="Times New Roman" pitchFamily="18" charset="0"/>
              <a:cs typeface="Times New Roman" pitchFamily="18" charset="0"/>
            </a:endParaRPr>
          </a:p>
          <a:p>
            <a:pPr algn="just">
              <a:lnSpc>
                <a:spcPct val="114000"/>
              </a:lnSpc>
              <a:spcBef>
                <a:spcPts val="0"/>
              </a:spcBef>
              <a:buClr>
                <a:srgbClr val="C00000"/>
              </a:buClr>
              <a:buFont typeface="Wingdings" pitchFamily="2" charset="2"/>
              <a:buChar char="Ø"/>
            </a:pPr>
            <a:endParaRPr lang="en-US" sz="2400" b="1" dirty="0">
              <a:latin typeface="Times New Roman" pitchFamily="18" charset="0"/>
              <a:cs typeface="Times New Roman" pitchFamily="18" charset="0"/>
            </a:endParaRPr>
          </a:p>
          <a:p>
            <a:pPr algn="just">
              <a:lnSpc>
                <a:spcPct val="114000"/>
              </a:lnSpc>
              <a:spcBef>
                <a:spcPts val="0"/>
              </a:spcBef>
              <a:buClr>
                <a:srgbClr val="C00000"/>
              </a:buClr>
              <a:buFont typeface="Wingdings" pitchFamily="2" charset="2"/>
              <a:buChar char="Ø"/>
            </a:pPr>
            <a:endParaRPr lang="en-US" sz="2400" b="1" dirty="0" smtClean="0">
              <a:latin typeface="Times New Roman" pitchFamily="18" charset="0"/>
              <a:cs typeface="Times New Roman" pitchFamily="18" charset="0"/>
            </a:endParaRPr>
          </a:p>
          <a:p>
            <a:pPr algn="just">
              <a:lnSpc>
                <a:spcPct val="114000"/>
              </a:lnSpc>
              <a:spcBef>
                <a:spcPts val="0"/>
              </a:spcBef>
              <a:buClr>
                <a:srgbClr val="C00000"/>
              </a:buClr>
              <a:buFont typeface="Wingdings" pitchFamily="2" charset="2"/>
              <a:buChar char="Ø"/>
            </a:pPr>
            <a:endParaRPr lang="en-US" sz="2400" b="1" dirty="0">
              <a:latin typeface="Times New Roman" pitchFamily="18" charset="0"/>
              <a:cs typeface="Times New Roman" pitchFamily="18" charset="0"/>
            </a:endParaRPr>
          </a:p>
          <a:p>
            <a:pPr algn="just">
              <a:lnSpc>
                <a:spcPct val="114000"/>
              </a:lnSpc>
              <a:spcBef>
                <a:spcPts val="0"/>
              </a:spcBef>
              <a:buClr>
                <a:srgbClr val="C00000"/>
              </a:buClr>
              <a:buFont typeface="Wingdings" pitchFamily="2" charset="2"/>
              <a:buChar char="Ø"/>
            </a:pPr>
            <a:endParaRPr lang="en-US" sz="2400" b="1" dirty="0" smtClean="0">
              <a:latin typeface="Times New Roman" pitchFamily="18" charset="0"/>
              <a:cs typeface="Times New Roman" pitchFamily="18" charset="0"/>
            </a:endParaRPr>
          </a:p>
          <a:p>
            <a:pPr algn="just">
              <a:lnSpc>
                <a:spcPct val="114000"/>
              </a:lnSpc>
              <a:spcBef>
                <a:spcPts val="0"/>
              </a:spcBef>
              <a:buClr>
                <a:srgbClr val="C00000"/>
              </a:buClr>
              <a:buFont typeface="Wingdings" pitchFamily="2" charset="2"/>
              <a:buChar char="Ø"/>
            </a:pPr>
            <a:endParaRPr lang="en-US" sz="2400" b="1" dirty="0" smtClean="0">
              <a:latin typeface="Times New Roman" pitchFamily="18" charset="0"/>
              <a:cs typeface="Times New Roman" pitchFamily="18" charset="0"/>
            </a:endParaRPr>
          </a:p>
        </p:txBody>
      </p:sp>
      <p:pic>
        <p:nvPicPr>
          <p:cNvPr id="3" name="Picture 2"/>
          <p:cNvPicPr>
            <a:picLocks noChangeAspect="1"/>
          </p:cNvPicPr>
          <p:nvPr/>
        </p:nvPicPr>
        <p:blipFill>
          <a:blip r:embed="rId2"/>
          <a:stretch>
            <a:fillRect/>
          </a:stretch>
        </p:blipFill>
        <p:spPr>
          <a:xfrm>
            <a:off x="4648200" y="1066800"/>
            <a:ext cx="3810000" cy="4495800"/>
          </a:xfrm>
          <a:prstGeom prst="rect">
            <a:avLst/>
          </a:prstGeom>
        </p:spPr>
      </p:pic>
      <p:pic>
        <p:nvPicPr>
          <p:cNvPr id="6" name="Picture 5"/>
          <p:cNvPicPr>
            <a:picLocks noChangeAspect="1"/>
          </p:cNvPicPr>
          <p:nvPr/>
        </p:nvPicPr>
        <p:blipFill>
          <a:blip r:embed="rId3"/>
          <a:stretch>
            <a:fillRect/>
          </a:stretch>
        </p:blipFill>
        <p:spPr>
          <a:xfrm>
            <a:off x="533400" y="1066800"/>
            <a:ext cx="4038600" cy="4495800"/>
          </a:xfrm>
          <a:prstGeom prst="rect">
            <a:avLst/>
          </a:prstGeom>
        </p:spPr>
      </p:pic>
    </p:spTree>
    <p:extLst>
      <p:ext uri="{BB962C8B-B14F-4D97-AF65-F5344CB8AC3E}">
        <p14:creationId xmlns="" xmlns:p14="http://schemas.microsoft.com/office/powerpoint/2010/main" val="379564877"/>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515712E1-7156-41BD-B554-C6FA83B2F84E}" type="slidenum">
              <a:rPr lang="en-US" smtClean="0"/>
              <a:pPr>
                <a:defRPr/>
              </a:pPr>
              <a:t>61</a:t>
            </a:fld>
            <a:endParaRPr lang="en-US"/>
          </a:p>
        </p:txBody>
      </p:sp>
      <p:sp>
        <p:nvSpPr>
          <p:cNvPr id="5" name="Content Placeholder 4"/>
          <p:cNvSpPr>
            <a:spLocks noGrp="1"/>
          </p:cNvSpPr>
          <p:nvPr>
            <p:ph idx="1"/>
          </p:nvPr>
        </p:nvSpPr>
        <p:spPr>
          <a:xfrm>
            <a:off x="304800" y="228600"/>
            <a:ext cx="7848600" cy="4942268"/>
          </a:xfrm>
        </p:spPr>
        <p:txBody>
          <a:bodyPr>
            <a:noAutofit/>
          </a:bodyPr>
          <a:lstStyle/>
          <a:p>
            <a:pPr marL="0" indent="0" algn="ctr">
              <a:lnSpc>
                <a:spcPct val="20000"/>
              </a:lnSpc>
              <a:spcBef>
                <a:spcPts val="0"/>
              </a:spcBef>
              <a:spcAft>
                <a:spcPts val="1200"/>
              </a:spcAft>
              <a:buClr>
                <a:srgbClr val="C00000"/>
              </a:buClr>
              <a:buNone/>
            </a:pPr>
            <a:endParaRPr lang="en-US" sz="2200" b="1" dirty="0" smtClean="0">
              <a:solidFill>
                <a:srgbClr val="C00000"/>
              </a:solidFill>
              <a:latin typeface="Times New Roman" pitchFamily="18" charset="0"/>
              <a:cs typeface="Times New Roman" pitchFamily="18" charset="0"/>
            </a:endParaRPr>
          </a:p>
          <a:p>
            <a:pPr algn="just">
              <a:lnSpc>
                <a:spcPct val="120000"/>
              </a:lnSpc>
              <a:spcBef>
                <a:spcPts val="0"/>
              </a:spcBef>
              <a:buClr>
                <a:srgbClr val="C00000"/>
              </a:buClr>
              <a:buFont typeface="Wingdings" panose="05000000000000000000" pitchFamily="2" charset="2"/>
              <a:buChar char="Ø"/>
            </a:pPr>
            <a:r>
              <a:rPr lang="en-US" sz="2200" b="1" dirty="0" smtClean="0">
                <a:latin typeface="Times New Roman" pitchFamily="18" charset="0"/>
                <a:cs typeface="Times New Roman" pitchFamily="18" charset="0"/>
              </a:rPr>
              <a:t>The phasors diagram shows all the phase current w.r.to their phase voltages.  All the phase currents are displaced by 120 degrees w.r.to each other and     digress lagging w.r.to their phase voltages.</a:t>
            </a:r>
          </a:p>
          <a:p>
            <a:pPr algn="just">
              <a:lnSpc>
                <a:spcPct val="50000"/>
              </a:lnSpc>
              <a:spcBef>
                <a:spcPts val="0"/>
              </a:spcBef>
              <a:buClr>
                <a:srgbClr val="C00000"/>
              </a:buClr>
              <a:buFont typeface="Wingdings" panose="05000000000000000000" pitchFamily="2" charset="2"/>
              <a:buChar char="Ø"/>
            </a:pPr>
            <a:endParaRPr lang="en-US" sz="2200" b="1" dirty="0">
              <a:latin typeface="Times New Roman" pitchFamily="18" charset="0"/>
              <a:cs typeface="Times New Roman" pitchFamily="18" charset="0"/>
            </a:endParaRPr>
          </a:p>
          <a:p>
            <a:pPr algn="just">
              <a:lnSpc>
                <a:spcPct val="120000"/>
              </a:lnSpc>
              <a:spcBef>
                <a:spcPts val="0"/>
              </a:spcBef>
              <a:buClr>
                <a:srgbClr val="C00000"/>
              </a:buClr>
              <a:buFont typeface="Wingdings" panose="05000000000000000000" pitchFamily="2" charset="2"/>
              <a:buChar char="Ø"/>
            </a:pPr>
            <a:r>
              <a:rPr lang="en-US" sz="2200" b="1" dirty="0" smtClean="0">
                <a:latin typeface="Times New Roman" pitchFamily="18" charset="0"/>
                <a:cs typeface="Times New Roman" pitchFamily="18" charset="0"/>
              </a:rPr>
              <a:t>From the figure,  each line conductor is connected in series with its individual phase windings. Therefor, the current in a line conductor is same as that in the phase, it means the line currents are equals to phase currents.</a:t>
            </a:r>
            <a:endParaRPr lang="en-US" sz="2200" b="1" dirty="0">
              <a:latin typeface="Times New Roman" pitchFamily="18" charset="0"/>
              <a:cs typeface="Times New Roman" pitchFamily="18" charset="0"/>
            </a:endParaRPr>
          </a:p>
          <a:p>
            <a:pPr marL="0" indent="0" algn="just">
              <a:lnSpc>
                <a:spcPct val="120000"/>
              </a:lnSpc>
              <a:spcBef>
                <a:spcPts val="0"/>
              </a:spcBef>
              <a:buClr>
                <a:srgbClr val="C00000"/>
              </a:buClr>
              <a:buNone/>
            </a:pPr>
            <a:endParaRPr lang="en-US" sz="2200" b="1" dirty="0" smtClean="0">
              <a:latin typeface="Times New Roman" pitchFamily="18" charset="0"/>
              <a:cs typeface="Times New Roman" pitchFamily="18" charset="0"/>
            </a:endParaRPr>
          </a:p>
          <a:p>
            <a:pPr algn="just">
              <a:lnSpc>
                <a:spcPct val="120000"/>
              </a:lnSpc>
              <a:spcBef>
                <a:spcPts val="0"/>
              </a:spcBef>
              <a:buClr>
                <a:srgbClr val="C00000"/>
              </a:buClr>
              <a:buFont typeface="Wingdings" panose="05000000000000000000" pitchFamily="2" charset="2"/>
              <a:buChar char="Ø"/>
            </a:pPr>
            <a:endParaRPr lang="en-US" sz="2200" b="1" dirty="0" smtClean="0">
              <a:latin typeface="Times New Roman" pitchFamily="18" charset="0"/>
              <a:cs typeface="Times New Roman" pitchFamily="18" charset="0"/>
            </a:endParaRPr>
          </a:p>
          <a:p>
            <a:pPr algn="just">
              <a:lnSpc>
                <a:spcPct val="120000"/>
              </a:lnSpc>
              <a:spcBef>
                <a:spcPts val="0"/>
              </a:spcBef>
              <a:buClr>
                <a:srgbClr val="C00000"/>
              </a:buClr>
              <a:buFont typeface="Wingdings" panose="05000000000000000000" pitchFamily="2" charset="2"/>
              <a:buChar char="Ø"/>
            </a:pPr>
            <a:r>
              <a:rPr lang="en-US" sz="2200" b="1" dirty="0" smtClean="0">
                <a:latin typeface="Times New Roman" pitchFamily="18" charset="0"/>
                <a:cs typeface="Times New Roman" pitchFamily="18" charset="0"/>
              </a:rPr>
              <a:t>The angle between the line (phase) current and corresponding to line voltage is (30+    ) for lagging load.</a:t>
            </a:r>
            <a:endParaRPr lang="en-US" sz="2200" b="1" dirty="0">
              <a:latin typeface="Times New Roman" pitchFamily="18" charset="0"/>
              <a:cs typeface="Times New Roman" pitchFamily="18" charset="0"/>
            </a:endParaRPr>
          </a:p>
          <a:p>
            <a:pPr algn="just">
              <a:lnSpc>
                <a:spcPct val="120000"/>
              </a:lnSpc>
              <a:spcBef>
                <a:spcPts val="0"/>
              </a:spcBef>
              <a:buClr>
                <a:srgbClr val="C00000"/>
              </a:buClr>
              <a:buFont typeface="Wingdings" panose="05000000000000000000" pitchFamily="2" charset="2"/>
              <a:buChar char="Ø"/>
            </a:pPr>
            <a:endParaRPr lang="en-US" sz="2400" b="1" dirty="0" smtClean="0">
              <a:latin typeface="Times New Roman" pitchFamily="18" charset="0"/>
              <a:cs typeface="Times New Roman" pitchFamily="18" charset="0"/>
            </a:endParaRPr>
          </a:p>
          <a:p>
            <a:pPr algn="just">
              <a:lnSpc>
                <a:spcPct val="114000"/>
              </a:lnSpc>
              <a:spcBef>
                <a:spcPts val="0"/>
              </a:spcBef>
              <a:buClr>
                <a:srgbClr val="C00000"/>
              </a:buClr>
              <a:buFont typeface="Wingdings" pitchFamily="2" charset="2"/>
              <a:buChar char="Ø"/>
            </a:pPr>
            <a:endParaRPr lang="en-US" sz="2400" b="1" dirty="0">
              <a:latin typeface="Times New Roman" pitchFamily="18" charset="0"/>
              <a:cs typeface="Times New Roman" pitchFamily="18" charset="0"/>
            </a:endParaRPr>
          </a:p>
          <a:p>
            <a:pPr algn="just">
              <a:lnSpc>
                <a:spcPct val="114000"/>
              </a:lnSpc>
              <a:spcBef>
                <a:spcPts val="0"/>
              </a:spcBef>
              <a:buClr>
                <a:srgbClr val="C00000"/>
              </a:buClr>
              <a:buFont typeface="Wingdings" pitchFamily="2" charset="2"/>
              <a:buChar char="Ø"/>
            </a:pPr>
            <a:endParaRPr lang="en-US" sz="2400" b="1" dirty="0" smtClean="0">
              <a:latin typeface="Times New Roman" pitchFamily="18" charset="0"/>
              <a:cs typeface="Times New Roman" pitchFamily="18" charset="0"/>
            </a:endParaRPr>
          </a:p>
          <a:p>
            <a:pPr algn="just">
              <a:lnSpc>
                <a:spcPct val="114000"/>
              </a:lnSpc>
              <a:spcBef>
                <a:spcPts val="0"/>
              </a:spcBef>
              <a:buClr>
                <a:srgbClr val="C00000"/>
              </a:buClr>
              <a:buFont typeface="Wingdings" pitchFamily="2" charset="2"/>
              <a:buChar char="Ø"/>
            </a:pPr>
            <a:endParaRPr lang="en-US" sz="2400" b="1" dirty="0">
              <a:latin typeface="Times New Roman" pitchFamily="18" charset="0"/>
              <a:cs typeface="Times New Roman" pitchFamily="18" charset="0"/>
            </a:endParaRPr>
          </a:p>
          <a:p>
            <a:pPr algn="just">
              <a:lnSpc>
                <a:spcPct val="114000"/>
              </a:lnSpc>
              <a:spcBef>
                <a:spcPts val="0"/>
              </a:spcBef>
              <a:buClr>
                <a:srgbClr val="C00000"/>
              </a:buClr>
              <a:buFont typeface="Wingdings" pitchFamily="2" charset="2"/>
              <a:buChar char="Ø"/>
            </a:pPr>
            <a:endParaRPr lang="en-US" sz="2400" b="1" dirty="0" smtClean="0">
              <a:latin typeface="Times New Roman" pitchFamily="18" charset="0"/>
              <a:cs typeface="Times New Roman" pitchFamily="18" charset="0"/>
            </a:endParaRPr>
          </a:p>
          <a:p>
            <a:pPr algn="just">
              <a:lnSpc>
                <a:spcPct val="114000"/>
              </a:lnSpc>
              <a:spcBef>
                <a:spcPts val="0"/>
              </a:spcBef>
              <a:buClr>
                <a:srgbClr val="C00000"/>
              </a:buClr>
              <a:buFont typeface="Wingdings" pitchFamily="2" charset="2"/>
              <a:buChar char="Ø"/>
            </a:pPr>
            <a:endParaRPr lang="en-US" sz="2400" b="1" dirty="0">
              <a:latin typeface="Times New Roman" pitchFamily="18" charset="0"/>
              <a:cs typeface="Times New Roman" pitchFamily="18" charset="0"/>
            </a:endParaRPr>
          </a:p>
          <a:p>
            <a:pPr algn="just">
              <a:lnSpc>
                <a:spcPct val="114000"/>
              </a:lnSpc>
              <a:spcBef>
                <a:spcPts val="0"/>
              </a:spcBef>
              <a:buClr>
                <a:srgbClr val="C00000"/>
              </a:buClr>
              <a:buFont typeface="Wingdings" pitchFamily="2" charset="2"/>
              <a:buChar char="Ø"/>
            </a:pPr>
            <a:endParaRPr lang="en-US" sz="2400" b="1" dirty="0" smtClean="0">
              <a:latin typeface="Times New Roman" pitchFamily="18" charset="0"/>
              <a:cs typeface="Times New Roman" pitchFamily="18" charset="0"/>
            </a:endParaRPr>
          </a:p>
          <a:p>
            <a:pPr algn="just">
              <a:lnSpc>
                <a:spcPct val="114000"/>
              </a:lnSpc>
              <a:spcBef>
                <a:spcPts val="0"/>
              </a:spcBef>
              <a:buClr>
                <a:srgbClr val="C00000"/>
              </a:buClr>
              <a:buFont typeface="Wingdings" pitchFamily="2" charset="2"/>
              <a:buChar char="Ø"/>
            </a:pPr>
            <a:endParaRPr lang="en-US" sz="2400" b="1" dirty="0" smtClean="0">
              <a:latin typeface="Times New Roman" pitchFamily="18" charset="0"/>
              <a:cs typeface="Times New Roman" pitchFamily="18" charset="0"/>
            </a:endParaRPr>
          </a:p>
        </p:txBody>
      </p:sp>
      <p:graphicFrame>
        <p:nvGraphicFramePr>
          <p:cNvPr id="2" name="Object 1"/>
          <p:cNvGraphicFramePr>
            <a:graphicFrameLocks noChangeAspect="1"/>
          </p:cNvGraphicFramePr>
          <p:nvPr>
            <p:extLst>
              <p:ext uri="{D42A27DB-BD31-4B8C-83A1-F6EECF244321}">
                <p14:modId xmlns="" xmlns:p14="http://schemas.microsoft.com/office/powerpoint/2010/main" val="2852338691"/>
              </p:ext>
            </p:extLst>
          </p:nvPr>
        </p:nvGraphicFramePr>
        <p:xfrm>
          <a:off x="4267200" y="1295400"/>
          <a:ext cx="381000" cy="457200"/>
        </p:xfrm>
        <a:graphic>
          <a:graphicData uri="http://schemas.openxmlformats.org/presentationml/2006/ole">
            <p:oleObj spid="_x0000_s241716" name="Equation" r:id="rId3" imgW="126720" imgH="203040" progId="Equation.3">
              <p:embed/>
            </p:oleObj>
          </a:graphicData>
        </a:graphic>
      </p:graphicFrame>
      <p:graphicFrame>
        <p:nvGraphicFramePr>
          <p:cNvPr id="16" name="Object 15"/>
          <p:cNvGraphicFramePr>
            <a:graphicFrameLocks noChangeAspect="1"/>
          </p:cNvGraphicFramePr>
          <p:nvPr>
            <p:extLst>
              <p:ext uri="{D42A27DB-BD31-4B8C-83A1-F6EECF244321}">
                <p14:modId xmlns="" xmlns:p14="http://schemas.microsoft.com/office/powerpoint/2010/main" val="2280934467"/>
              </p:ext>
            </p:extLst>
          </p:nvPr>
        </p:nvGraphicFramePr>
        <p:xfrm>
          <a:off x="3048001" y="3962400"/>
          <a:ext cx="3581400" cy="558800"/>
        </p:xfrm>
        <a:graphic>
          <a:graphicData uri="http://schemas.openxmlformats.org/presentationml/2006/ole">
            <p:oleObj spid="_x0000_s241717" name="Equation" r:id="rId4" imgW="1396800" imgH="241200" progId="Equation.3">
              <p:embed/>
            </p:oleObj>
          </a:graphicData>
        </a:graphic>
      </p:graphicFrame>
      <p:graphicFrame>
        <p:nvGraphicFramePr>
          <p:cNvPr id="9" name="Object 8"/>
          <p:cNvGraphicFramePr>
            <a:graphicFrameLocks noChangeAspect="1"/>
          </p:cNvGraphicFramePr>
          <p:nvPr>
            <p:extLst>
              <p:ext uri="{D42A27DB-BD31-4B8C-83A1-F6EECF244321}">
                <p14:modId xmlns="" xmlns:p14="http://schemas.microsoft.com/office/powerpoint/2010/main" val="190210194"/>
              </p:ext>
            </p:extLst>
          </p:nvPr>
        </p:nvGraphicFramePr>
        <p:xfrm>
          <a:off x="3048000" y="5105400"/>
          <a:ext cx="381000" cy="412884"/>
        </p:xfrm>
        <a:graphic>
          <a:graphicData uri="http://schemas.openxmlformats.org/presentationml/2006/ole">
            <p:oleObj spid="_x0000_s241718" name="Equation" r:id="rId5" imgW="126720" imgH="203040" progId="Equation.3">
              <p:embed/>
            </p:oleObj>
          </a:graphicData>
        </a:graphic>
      </p:graphicFrame>
    </p:spTree>
    <p:extLst>
      <p:ext uri="{BB962C8B-B14F-4D97-AF65-F5344CB8AC3E}">
        <p14:creationId xmlns="" xmlns:p14="http://schemas.microsoft.com/office/powerpoint/2010/main" val="4252621374"/>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515712E1-7156-41BD-B554-C6FA83B2F84E}" type="slidenum">
              <a:rPr lang="en-US" smtClean="0"/>
              <a:pPr>
                <a:defRPr/>
              </a:pPr>
              <a:t>62</a:t>
            </a:fld>
            <a:endParaRPr lang="en-US"/>
          </a:p>
        </p:txBody>
      </p:sp>
      <p:sp>
        <p:nvSpPr>
          <p:cNvPr id="5" name="Content Placeholder 4"/>
          <p:cNvSpPr>
            <a:spLocks noGrp="1"/>
          </p:cNvSpPr>
          <p:nvPr>
            <p:ph idx="1"/>
          </p:nvPr>
        </p:nvSpPr>
        <p:spPr>
          <a:xfrm>
            <a:off x="304800" y="228600"/>
            <a:ext cx="8153400" cy="4942268"/>
          </a:xfrm>
        </p:spPr>
        <p:txBody>
          <a:bodyPr>
            <a:noAutofit/>
          </a:bodyPr>
          <a:lstStyle/>
          <a:p>
            <a:pPr marL="0" indent="0" algn="ctr">
              <a:lnSpc>
                <a:spcPct val="20000"/>
              </a:lnSpc>
              <a:spcBef>
                <a:spcPts val="0"/>
              </a:spcBef>
              <a:spcAft>
                <a:spcPts val="1200"/>
              </a:spcAft>
              <a:buClr>
                <a:srgbClr val="C00000"/>
              </a:buClr>
              <a:buNone/>
            </a:pPr>
            <a:endParaRPr lang="en-US" sz="3200" b="1" dirty="0" smtClean="0">
              <a:solidFill>
                <a:srgbClr val="C00000"/>
              </a:solidFill>
              <a:latin typeface="Times New Roman" pitchFamily="18" charset="0"/>
              <a:cs typeface="Times New Roman" pitchFamily="18" charset="0"/>
            </a:endParaRPr>
          </a:p>
          <a:p>
            <a:pPr algn="just">
              <a:lnSpc>
                <a:spcPct val="120000"/>
              </a:lnSpc>
              <a:spcBef>
                <a:spcPts val="0"/>
              </a:spcBef>
              <a:buClr>
                <a:srgbClr val="C00000"/>
              </a:buClr>
              <a:buFont typeface="Wingdings" panose="05000000000000000000" pitchFamily="2" charset="2"/>
              <a:buChar char="Ø"/>
            </a:pPr>
            <a:r>
              <a:rPr lang="en-US" sz="2200" b="1" dirty="0" smtClean="0">
                <a:solidFill>
                  <a:srgbClr val="000066"/>
                </a:solidFill>
                <a:latin typeface="Times New Roman" pitchFamily="18" charset="0"/>
                <a:cs typeface="Times New Roman" pitchFamily="18" charset="0"/>
              </a:rPr>
              <a:t>Power in the star connected network: </a:t>
            </a:r>
            <a:r>
              <a:rPr lang="en-US" sz="2200" b="1" dirty="0" smtClean="0">
                <a:latin typeface="Times New Roman" pitchFamily="18" charset="0"/>
                <a:cs typeface="Times New Roman" pitchFamily="18" charset="0"/>
              </a:rPr>
              <a:t>the total active power or true power in the three phase load is sum of powers in the three phases.</a:t>
            </a:r>
          </a:p>
          <a:p>
            <a:pPr algn="just">
              <a:lnSpc>
                <a:spcPct val="50000"/>
              </a:lnSpc>
              <a:spcBef>
                <a:spcPts val="0"/>
              </a:spcBef>
              <a:buClr>
                <a:srgbClr val="C00000"/>
              </a:buClr>
              <a:buFont typeface="Wingdings" panose="05000000000000000000" pitchFamily="2" charset="2"/>
              <a:buChar char="Ø"/>
            </a:pPr>
            <a:endParaRPr lang="en-US" sz="2200" b="1" dirty="0">
              <a:latin typeface="Times New Roman" pitchFamily="18" charset="0"/>
              <a:cs typeface="Times New Roman" pitchFamily="18" charset="0"/>
            </a:endParaRPr>
          </a:p>
          <a:p>
            <a:pPr algn="just">
              <a:lnSpc>
                <a:spcPct val="120000"/>
              </a:lnSpc>
              <a:spcBef>
                <a:spcPts val="0"/>
              </a:spcBef>
              <a:buClr>
                <a:srgbClr val="C00000"/>
              </a:buClr>
              <a:buFont typeface="Wingdings" panose="05000000000000000000" pitchFamily="2" charset="2"/>
              <a:buChar char="Ø"/>
            </a:pPr>
            <a:r>
              <a:rPr lang="en-US" sz="2200" b="1" dirty="0" smtClean="0">
                <a:latin typeface="Times New Roman" pitchFamily="18" charset="0"/>
                <a:cs typeface="Times New Roman" pitchFamily="18" charset="0"/>
              </a:rPr>
              <a:t>For the balanced load, the power in each load is the same, hence total power=3 X power in each phase.</a:t>
            </a:r>
            <a:endParaRPr lang="en-US" sz="2200" b="1" dirty="0">
              <a:latin typeface="Times New Roman" pitchFamily="18" charset="0"/>
              <a:cs typeface="Times New Roman" pitchFamily="18" charset="0"/>
            </a:endParaRPr>
          </a:p>
          <a:p>
            <a:pPr marL="0" indent="0" algn="just">
              <a:lnSpc>
                <a:spcPct val="120000"/>
              </a:lnSpc>
              <a:spcBef>
                <a:spcPts val="0"/>
              </a:spcBef>
              <a:buClr>
                <a:srgbClr val="C00000"/>
              </a:buClr>
              <a:buNone/>
            </a:pPr>
            <a:endParaRPr lang="en-US" sz="2200" b="1" dirty="0" smtClean="0">
              <a:latin typeface="Times New Roman" pitchFamily="18" charset="0"/>
              <a:cs typeface="Times New Roman" pitchFamily="18" charset="0"/>
            </a:endParaRPr>
          </a:p>
          <a:p>
            <a:pPr algn="just">
              <a:lnSpc>
                <a:spcPct val="120000"/>
              </a:lnSpc>
              <a:spcBef>
                <a:spcPts val="0"/>
              </a:spcBef>
              <a:buClr>
                <a:srgbClr val="C00000"/>
              </a:buClr>
              <a:buFont typeface="Wingdings" panose="05000000000000000000" pitchFamily="2" charset="2"/>
              <a:buChar char="Ø"/>
            </a:pPr>
            <a:endParaRPr lang="en-US" sz="2200" b="1" dirty="0" smtClean="0">
              <a:latin typeface="Times New Roman" pitchFamily="18" charset="0"/>
              <a:cs typeface="Times New Roman" pitchFamily="18" charset="0"/>
            </a:endParaRPr>
          </a:p>
          <a:p>
            <a:pPr algn="just">
              <a:lnSpc>
                <a:spcPct val="120000"/>
              </a:lnSpc>
              <a:spcBef>
                <a:spcPts val="0"/>
              </a:spcBef>
              <a:buClr>
                <a:srgbClr val="C00000"/>
              </a:buClr>
              <a:buFont typeface="Wingdings" panose="05000000000000000000" pitchFamily="2" charset="2"/>
              <a:buChar char="Ø"/>
            </a:pPr>
            <a:r>
              <a:rPr lang="en-US" sz="2200" b="1" dirty="0" smtClean="0">
                <a:latin typeface="Times New Roman" pitchFamily="18" charset="0"/>
                <a:cs typeface="Times New Roman" pitchFamily="18" charset="0"/>
              </a:rPr>
              <a:t>The three phase power generally express in terms of line quantities as follows</a:t>
            </a:r>
            <a:endParaRPr lang="en-US" sz="2200" b="1" dirty="0">
              <a:latin typeface="Times New Roman" pitchFamily="18" charset="0"/>
              <a:cs typeface="Times New Roman" pitchFamily="18" charset="0"/>
            </a:endParaRPr>
          </a:p>
          <a:p>
            <a:pPr algn="just">
              <a:lnSpc>
                <a:spcPct val="120000"/>
              </a:lnSpc>
              <a:spcBef>
                <a:spcPts val="0"/>
              </a:spcBef>
              <a:buClr>
                <a:srgbClr val="C00000"/>
              </a:buClr>
              <a:buFont typeface="Wingdings" panose="05000000000000000000" pitchFamily="2" charset="2"/>
              <a:buChar char="Ø"/>
            </a:pPr>
            <a:endParaRPr lang="en-US" sz="2400" b="1" dirty="0" smtClean="0">
              <a:latin typeface="Times New Roman" pitchFamily="18" charset="0"/>
              <a:cs typeface="Times New Roman" pitchFamily="18" charset="0"/>
            </a:endParaRPr>
          </a:p>
          <a:p>
            <a:pPr algn="just">
              <a:lnSpc>
                <a:spcPct val="114000"/>
              </a:lnSpc>
              <a:spcBef>
                <a:spcPts val="0"/>
              </a:spcBef>
              <a:buClr>
                <a:srgbClr val="C00000"/>
              </a:buClr>
              <a:buFont typeface="Wingdings" pitchFamily="2" charset="2"/>
              <a:buChar char="Ø"/>
            </a:pPr>
            <a:endParaRPr lang="en-US" sz="2400" b="1" dirty="0">
              <a:latin typeface="Times New Roman" pitchFamily="18" charset="0"/>
              <a:cs typeface="Times New Roman" pitchFamily="18" charset="0"/>
            </a:endParaRPr>
          </a:p>
          <a:p>
            <a:pPr algn="just">
              <a:lnSpc>
                <a:spcPct val="114000"/>
              </a:lnSpc>
              <a:spcBef>
                <a:spcPts val="0"/>
              </a:spcBef>
              <a:buClr>
                <a:srgbClr val="C00000"/>
              </a:buClr>
              <a:buFont typeface="Wingdings" pitchFamily="2" charset="2"/>
              <a:buChar char="Ø"/>
            </a:pPr>
            <a:endParaRPr lang="en-US" sz="2400" b="1" dirty="0" smtClean="0">
              <a:latin typeface="Times New Roman" pitchFamily="18" charset="0"/>
              <a:cs typeface="Times New Roman" pitchFamily="18" charset="0"/>
            </a:endParaRPr>
          </a:p>
          <a:p>
            <a:pPr algn="just">
              <a:lnSpc>
                <a:spcPct val="114000"/>
              </a:lnSpc>
              <a:spcBef>
                <a:spcPts val="0"/>
              </a:spcBef>
              <a:buClr>
                <a:srgbClr val="C00000"/>
              </a:buClr>
              <a:buFont typeface="Wingdings" pitchFamily="2" charset="2"/>
              <a:buChar char="Ø"/>
            </a:pPr>
            <a:endParaRPr lang="en-US" sz="2400" b="1" dirty="0">
              <a:latin typeface="Times New Roman" pitchFamily="18" charset="0"/>
              <a:cs typeface="Times New Roman" pitchFamily="18" charset="0"/>
            </a:endParaRPr>
          </a:p>
          <a:p>
            <a:pPr algn="just">
              <a:lnSpc>
                <a:spcPct val="114000"/>
              </a:lnSpc>
              <a:spcBef>
                <a:spcPts val="0"/>
              </a:spcBef>
              <a:buClr>
                <a:srgbClr val="C00000"/>
              </a:buClr>
              <a:buFont typeface="Wingdings" pitchFamily="2" charset="2"/>
              <a:buChar char="Ø"/>
            </a:pPr>
            <a:endParaRPr lang="en-US" sz="2400" b="1" dirty="0" smtClean="0">
              <a:latin typeface="Times New Roman" pitchFamily="18" charset="0"/>
              <a:cs typeface="Times New Roman" pitchFamily="18" charset="0"/>
            </a:endParaRPr>
          </a:p>
          <a:p>
            <a:pPr algn="just">
              <a:lnSpc>
                <a:spcPct val="114000"/>
              </a:lnSpc>
              <a:spcBef>
                <a:spcPts val="0"/>
              </a:spcBef>
              <a:buClr>
                <a:srgbClr val="C00000"/>
              </a:buClr>
              <a:buFont typeface="Wingdings" pitchFamily="2" charset="2"/>
              <a:buChar char="Ø"/>
            </a:pPr>
            <a:endParaRPr lang="en-US" sz="2400" b="1" dirty="0">
              <a:latin typeface="Times New Roman" pitchFamily="18" charset="0"/>
              <a:cs typeface="Times New Roman" pitchFamily="18" charset="0"/>
            </a:endParaRPr>
          </a:p>
          <a:p>
            <a:pPr algn="just">
              <a:lnSpc>
                <a:spcPct val="114000"/>
              </a:lnSpc>
              <a:spcBef>
                <a:spcPts val="0"/>
              </a:spcBef>
              <a:buClr>
                <a:srgbClr val="C00000"/>
              </a:buClr>
              <a:buFont typeface="Wingdings" pitchFamily="2" charset="2"/>
              <a:buChar char="Ø"/>
            </a:pPr>
            <a:endParaRPr lang="en-US" sz="2400" b="1" dirty="0" smtClean="0">
              <a:latin typeface="Times New Roman" pitchFamily="18" charset="0"/>
              <a:cs typeface="Times New Roman" pitchFamily="18" charset="0"/>
            </a:endParaRPr>
          </a:p>
          <a:p>
            <a:pPr algn="just">
              <a:lnSpc>
                <a:spcPct val="114000"/>
              </a:lnSpc>
              <a:spcBef>
                <a:spcPts val="0"/>
              </a:spcBef>
              <a:buClr>
                <a:srgbClr val="C00000"/>
              </a:buClr>
              <a:buFont typeface="Wingdings" pitchFamily="2" charset="2"/>
              <a:buChar char="Ø"/>
            </a:pPr>
            <a:endParaRPr lang="en-US" sz="2400" b="1" dirty="0" smtClean="0">
              <a:latin typeface="Times New Roman" pitchFamily="18" charset="0"/>
              <a:cs typeface="Times New Roman" pitchFamily="18" charset="0"/>
            </a:endParaRPr>
          </a:p>
        </p:txBody>
      </p:sp>
      <p:graphicFrame>
        <p:nvGraphicFramePr>
          <p:cNvPr id="16" name="Object 15"/>
          <p:cNvGraphicFramePr>
            <a:graphicFrameLocks noChangeAspect="1"/>
          </p:cNvGraphicFramePr>
          <p:nvPr>
            <p:extLst>
              <p:ext uri="{D42A27DB-BD31-4B8C-83A1-F6EECF244321}">
                <p14:modId xmlns="" xmlns:p14="http://schemas.microsoft.com/office/powerpoint/2010/main" val="3925610672"/>
              </p:ext>
            </p:extLst>
          </p:nvPr>
        </p:nvGraphicFramePr>
        <p:xfrm>
          <a:off x="2819400" y="2895600"/>
          <a:ext cx="3663950" cy="609600"/>
        </p:xfrm>
        <a:graphic>
          <a:graphicData uri="http://schemas.openxmlformats.org/presentationml/2006/ole">
            <p:oleObj spid="_x0000_s242722" name="Equation" r:id="rId3" imgW="1307880" imgH="241200" progId="Equation.3">
              <p:embed/>
            </p:oleObj>
          </a:graphicData>
        </a:graphic>
      </p:graphicFrame>
      <p:graphicFrame>
        <p:nvGraphicFramePr>
          <p:cNvPr id="7" name="Object 6"/>
          <p:cNvGraphicFramePr>
            <a:graphicFrameLocks noChangeAspect="1"/>
          </p:cNvGraphicFramePr>
          <p:nvPr>
            <p:extLst>
              <p:ext uri="{D42A27DB-BD31-4B8C-83A1-F6EECF244321}">
                <p14:modId xmlns="" xmlns:p14="http://schemas.microsoft.com/office/powerpoint/2010/main" val="23698928"/>
              </p:ext>
            </p:extLst>
          </p:nvPr>
        </p:nvGraphicFramePr>
        <p:xfrm>
          <a:off x="2362200" y="4495800"/>
          <a:ext cx="4340225" cy="1403350"/>
        </p:xfrm>
        <a:graphic>
          <a:graphicData uri="http://schemas.openxmlformats.org/presentationml/2006/ole">
            <p:oleObj spid="_x0000_s242723" name="Equation" r:id="rId4" imgW="1549080" imgH="533160" progId="Equation.3">
              <p:embed/>
            </p:oleObj>
          </a:graphicData>
        </a:graphic>
      </p:graphicFrame>
    </p:spTree>
    <p:extLst>
      <p:ext uri="{BB962C8B-B14F-4D97-AF65-F5344CB8AC3E}">
        <p14:creationId xmlns="" xmlns:p14="http://schemas.microsoft.com/office/powerpoint/2010/main" val="2406574187"/>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515712E1-7156-41BD-B554-C6FA83B2F84E}" type="slidenum">
              <a:rPr lang="en-US" smtClean="0"/>
              <a:pPr>
                <a:defRPr/>
              </a:pPr>
              <a:t>63</a:t>
            </a:fld>
            <a:endParaRPr lang="en-US"/>
          </a:p>
        </p:txBody>
      </p:sp>
      <p:sp>
        <p:nvSpPr>
          <p:cNvPr id="5" name="Content Placeholder 4"/>
          <p:cNvSpPr>
            <a:spLocks noGrp="1"/>
          </p:cNvSpPr>
          <p:nvPr>
            <p:ph idx="1"/>
          </p:nvPr>
        </p:nvSpPr>
        <p:spPr>
          <a:xfrm>
            <a:off x="533400" y="457200"/>
            <a:ext cx="8153400" cy="4866068"/>
          </a:xfrm>
        </p:spPr>
        <p:txBody>
          <a:bodyPr>
            <a:noAutofit/>
          </a:bodyPr>
          <a:lstStyle/>
          <a:p>
            <a:pPr marL="0" indent="0" algn="ctr">
              <a:lnSpc>
                <a:spcPct val="20000"/>
              </a:lnSpc>
              <a:spcBef>
                <a:spcPts val="0"/>
              </a:spcBef>
              <a:spcAft>
                <a:spcPts val="1200"/>
              </a:spcAft>
              <a:buClr>
                <a:srgbClr val="C00000"/>
              </a:buClr>
              <a:buNone/>
            </a:pPr>
            <a:endParaRPr lang="en-US" sz="3200" b="1" dirty="0" smtClean="0">
              <a:solidFill>
                <a:srgbClr val="C00000"/>
              </a:solidFill>
              <a:latin typeface="Times New Roman" pitchFamily="18" charset="0"/>
              <a:cs typeface="Times New Roman" pitchFamily="18" charset="0"/>
            </a:endParaRPr>
          </a:p>
          <a:p>
            <a:pPr algn="just">
              <a:lnSpc>
                <a:spcPct val="150000"/>
              </a:lnSpc>
              <a:spcBef>
                <a:spcPts val="0"/>
              </a:spcBef>
              <a:buClr>
                <a:srgbClr val="C00000"/>
              </a:buClr>
              <a:buNone/>
            </a:pPr>
            <a:r>
              <a:rPr lang="en-US" sz="2800" b="1" dirty="0" smtClean="0">
                <a:solidFill>
                  <a:srgbClr val="C00000"/>
                </a:solidFill>
                <a:latin typeface="Times New Roman" panose="02020603050405020304" pitchFamily="18" charset="0"/>
                <a:cs typeface="Times New Roman" panose="02020603050405020304" pitchFamily="18" charset="0"/>
              </a:rPr>
              <a:t>Problem 11</a:t>
            </a:r>
            <a:r>
              <a:rPr lang="en-US" sz="2400" b="1" dirty="0" smtClean="0">
                <a:solidFill>
                  <a:srgbClr val="C00000"/>
                </a:solidFill>
                <a:latin typeface="Times New Roman" panose="02020603050405020304" pitchFamily="18" charset="0"/>
                <a:cs typeface="Times New Roman" panose="02020603050405020304" pitchFamily="18" charset="0"/>
              </a:rPr>
              <a:t>: </a:t>
            </a:r>
            <a:r>
              <a:rPr lang="en-US" sz="2400" b="1" dirty="0" smtClean="0">
                <a:solidFill>
                  <a:srgbClr val="000066"/>
                </a:solidFill>
                <a:latin typeface="Times New Roman" panose="02020603050405020304" pitchFamily="18" charset="0"/>
                <a:cs typeface="Times New Roman" panose="02020603050405020304" pitchFamily="18" charset="0"/>
              </a:rPr>
              <a:t>A balanced star connected system, the phase voltage and  current  are                                 </a:t>
            </a:r>
          </a:p>
          <a:p>
            <a:pPr algn="just">
              <a:lnSpc>
                <a:spcPct val="150000"/>
              </a:lnSpc>
              <a:spcBef>
                <a:spcPts val="0"/>
              </a:spcBef>
              <a:buClr>
                <a:srgbClr val="C00000"/>
              </a:buClr>
              <a:buNone/>
            </a:pPr>
            <a:r>
              <a:rPr lang="en-US" sz="2400" b="1" dirty="0" smtClean="0">
                <a:solidFill>
                  <a:srgbClr val="000066"/>
                </a:solidFill>
                <a:latin typeface="Times New Roman" panose="02020603050405020304" pitchFamily="18" charset="0"/>
                <a:cs typeface="Times New Roman" panose="02020603050405020304" pitchFamily="18" charset="0"/>
              </a:rPr>
              <a:t> . Calculate the line voltages and line currents, when phase sequence is RYB.</a:t>
            </a:r>
            <a:r>
              <a:rPr lang="en-US" sz="2400" b="1" dirty="0" smtClean="0">
                <a:latin typeface="Times New Roman" pitchFamily="18" charset="0"/>
                <a:cs typeface="Times New Roman" pitchFamily="18" charset="0"/>
              </a:rPr>
              <a:t>                  </a:t>
            </a:r>
          </a:p>
          <a:p>
            <a:pPr algn="just">
              <a:lnSpc>
                <a:spcPct val="150000"/>
              </a:lnSpc>
              <a:spcBef>
                <a:spcPts val="0"/>
              </a:spcBef>
              <a:buClr>
                <a:srgbClr val="C00000"/>
              </a:buClr>
              <a:buNone/>
            </a:pPr>
            <a:r>
              <a:rPr lang="en-US" sz="2800" b="1" dirty="0" smtClean="0">
                <a:solidFill>
                  <a:srgbClr val="C00000"/>
                </a:solidFill>
                <a:latin typeface="Times New Roman" panose="02020603050405020304" pitchFamily="18" charset="0"/>
                <a:cs typeface="Times New Roman" panose="02020603050405020304" pitchFamily="18" charset="0"/>
              </a:rPr>
              <a:t>Problem 12</a:t>
            </a:r>
            <a:r>
              <a:rPr lang="en-US" sz="2400" b="1" dirty="0" smtClean="0">
                <a:solidFill>
                  <a:srgbClr val="C00000"/>
                </a:solidFill>
                <a:latin typeface="Times New Roman" panose="02020603050405020304" pitchFamily="18" charset="0"/>
                <a:cs typeface="Times New Roman" panose="02020603050405020304" pitchFamily="18" charset="0"/>
              </a:rPr>
              <a:t>: </a:t>
            </a:r>
            <a:r>
              <a:rPr lang="en-US" sz="2400" b="1" dirty="0" smtClean="0">
                <a:solidFill>
                  <a:srgbClr val="000066"/>
                </a:solidFill>
                <a:latin typeface="Times New Roman" panose="02020603050405020304" pitchFamily="18" charset="0"/>
                <a:cs typeface="Times New Roman" panose="02020603050405020304" pitchFamily="18" charset="0"/>
              </a:rPr>
              <a:t>A balanced star connected load of</a:t>
            </a:r>
          </a:p>
          <a:p>
            <a:pPr algn="just">
              <a:lnSpc>
                <a:spcPct val="150000"/>
              </a:lnSpc>
              <a:spcBef>
                <a:spcPts val="0"/>
              </a:spcBef>
              <a:buClr>
                <a:srgbClr val="C00000"/>
              </a:buClr>
              <a:buNone/>
            </a:pPr>
            <a:r>
              <a:rPr lang="en-US" sz="2400" b="1" dirty="0" smtClean="0">
                <a:solidFill>
                  <a:srgbClr val="000066"/>
                </a:solidFill>
                <a:latin typeface="Times New Roman" panose="02020603050405020304" pitchFamily="18" charset="0"/>
                <a:cs typeface="Times New Roman" panose="02020603050405020304" pitchFamily="18" charset="0"/>
              </a:rPr>
              <a:t>Per phase is connected to a balanced 3-phase 400V supply.</a:t>
            </a:r>
          </a:p>
          <a:p>
            <a:pPr algn="just">
              <a:lnSpc>
                <a:spcPct val="150000"/>
              </a:lnSpc>
              <a:spcBef>
                <a:spcPts val="0"/>
              </a:spcBef>
              <a:buClr>
                <a:srgbClr val="C00000"/>
              </a:buClr>
              <a:buNone/>
            </a:pPr>
            <a:r>
              <a:rPr lang="en-US" sz="2400" b="1" dirty="0" smtClean="0">
                <a:solidFill>
                  <a:srgbClr val="000066"/>
                </a:solidFill>
                <a:latin typeface="Times New Roman" panose="02020603050405020304" pitchFamily="18" charset="0"/>
                <a:cs typeface="Times New Roman" panose="02020603050405020304" pitchFamily="18" charset="0"/>
              </a:rPr>
              <a:t>The phase current is 12A,  determine the active power and power factor.</a:t>
            </a:r>
            <a:r>
              <a:rPr lang="en-US" sz="2400" b="1" dirty="0" smtClean="0">
                <a:latin typeface="Times New Roman" pitchFamily="18" charset="0"/>
                <a:cs typeface="Times New Roman" pitchFamily="18" charset="0"/>
              </a:rPr>
              <a:t>                  </a:t>
            </a:r>
          </a:p>
          <a:p>
            <a:pPr algn="just">
              <a:lnSpc>
                <a:spcPct val="150000"/>
              </a:lnSpc>
              <a:spcBef>
                <a:spcPts val="0"/>
              </a:spcBef>
              <a:buClr>
                <a:srgbClr val="C00000"/>
              </a:buClr>
              <a:buFont typeface="Wingdings" panose="05000000000000000000" pitchFamily="2" charset="2"/>
              <a:buChar char="Ø"/>
            </a:pPr>
            <a:endParaRPr lang="en-US" sz="2400" b="1" dirty="0" smtClean="0">
              <a:latin typeface="Times New Roman" pitchFamily="18" charset="0"/>
              <a:cs typeface="Times New Roman" pitchFamily="18" charset="0"/>
            </a:endParaRPr>
          </a:p>
          <a:p>
            <a:pPr algn="just">
              <a:lnSpc>
                <a:spcPct val="150000"/>
              </a:lnSpc>
              <a:spcBef>
                <a:spcPts val="0"/>
              </a:spcBef>
              <a:buClr>
                <a:srgbClr val="C00000"/>
              </a:buClr>
              <a:buFont typeface="Wingdings" panose="05000000000000000000" pitchFamily="2" charset="2"/>
              <a:buChar char="Ø"/>
            </a:pPr>
            <a:endParaRPr lang="en-US" sz="2400" b="1" dirty="0" smtClean="0">
              <a:latin typeface="Times New Roman" pitchFamily="18" charset="0"/>
              <a:cs typeface="Times New Roman" pitchFamily="18" charset="0"/>
            </a:endParaRPr>
          </a:p>
          <a:p>
            <a:pPr marL="0" indent="0" algn="just">
              <a:lnSpc>
                <a:spcPct val="150000"/>
              </a:lnSpc>
              <a:spcBef>
                <a:spcPts val="0"/>
              </a:spcBef>
              <a:buClr>
                <a:srgbClr val="C00000"/>
              </a:buClr>
              <a:buNone/>
            </a:pPr>
            <a:r>
              <a:rPr lang="en-US" sz="2400" b="1" dirty="0" smtClean="0">
                <a:latin typeface="Times New Roman" pitchFamily="18" charset="0"/>
                <a:cs typeface="Times New Roman" pitchFamily="18" charset="0"/>
              </a:rPr>
              <a:t>    </a:t>
            </a:r>
            <a:endParaRPr lang="en-US" sz="2400" b="1" dirty="0">
              <a:latin typeface="Times New Roman" pitchFamily="18" charset="0"/>
              <a:cs typeface="Times New Roman" pitchFamily="18" charset="0"/>
            </a:endParaRPr>
          </a:p>
          <a:p>
            <a:pPr marL="0" indent="0" algn="just">
              <a:lnSpc>
                <a:spcPct val="120000"/>
              </a:lnSpc>
              <a:spcBef>
                <a:spcPts val="0"/>
              </a:spcBef>
              <a:buClr>
                <a:srgbClr val="C00000"/>
              </a:buClr>
              <a:buNone/>
            </a:pPr>
            <a:endParaRPr lang="en-US" sz="2400" b="1" dirty="0" smtClean="0">
              <a:latin typeface="Times New Roman" pitchFamily="18" charset="0"/>
              <a:cs typeface="Times New Roman" pitchFamily="18" charset="0"/>
            </a:endParaRPr>
          </a:p>
          <a:p>
            <a:pPr algn="just">
              <a:lnSpc>
                <a:spcPct val="120000"/>
              </a:lnSpc>
              <a:spcBef>
                <a:spcPts val="0"/>
              </a:spcBef>
              <a:buClr>
                <a:srgbClr val="C00000"/>
              </a:buClr>
              <a:buFont typeface="Wingdings" panose="05000000000000000000" pitchFamily="2" charset="2"/>
              <a:buChar char="Ø"/>
            </a:pPr>
            <a:endParaRPr lang="en-US" sz="2400" b="1" dirty="0">
              <a:latin typeface="Times New Roman" pitchFamily="18" charset="0"/>
              <a:cs typeface="Times New Roman" pitchFamily="18" charset="0"/>
            </a:endParaRPr>
          </a:p>
          <a:p>
            <a:pPr algn="just">
              <a:lnSpc>
                <a:spcPct val="120000"/>
              </a:lnSpc>
              <a:spcBef>
                <a:spcPts val="0"/>
              </a:spcBef>
              <a:buClr>
                <a:srgbClr val="C00000"/>
              </a:buClr>
              <a:buFont typeface="Wingdings" panose="05000000000000000000" pitchFamily="2" charset="2"/>
              <a:buChar char="Ø"/>
            </a:pPr>
            <a:endParaRPr lang="en-US" sz="2400" b="1" dirty="0" smtClean="0">
              <a:latin typeface="Times New Roman" pitchFamily="18" charset="0"/>
              <a:cs typeface="Times New Roman" pitchFamily="18" charset="0"/>
            </a:endParaRPr>
          </a:p>
          <a:p>
            <a:pPr algn="just">
              <a:lnSpc>
                <a:spcPct val="114000"/>
              </a:lnSpc>
              <a:spcBef>
                <a:spcPts val="0"/>
              </a:spcBef>
              <a:buClr>
                <a:srgbClr val="C00000"/>
              </a:buClr>
              <a:buFont typeface="Wingdings" pitchFamily="2" charset="2"/>
              <a:buChar char="Ø"/>
            </a:pPr>
            <a:endParaRPr lang="en-US" sz="2400" b="1" dirty="0">
              <a:latin typeface="Times New Roman" pitchFamily="18" charset="0"/>
              <a:cs typeface="Times New Roman" pitchFamily="18" charset="0"/>
            </a:endParaRPr>
          </a:p>
          <a:p>
            <a:pPr algn="just">
              <a:lnSpc>
                <a:spcPct val="114000"/>
              </a:lnSpc>
              <a:spcBef>
                <a:spcPts val="0"/>
              </a:spcBef>
              <a:buClr>
                <a:srgbClr val="C00000"/>
              </a:buClr>
              <a:buFont typeface="Wingdings" pitchFamily="2" charset="2"/>
              <a:buChar char="Ø"/>
            </a:pPr>
            <a:endParaRPr lang="en-US" sz="2400" b="1" dirty="0" smtClean="0">
              <a:latin typeface="Times New Roman" pitchFamily="18" charset="0"/>
              <a:cs typeface="Times New Roman" pitchFamily="18" charset="0"/>
            </a:endParaRPr>
          </a:p>
          <a:p>
            <a:pPr algn="just">
              <a:lnSpc>
                <a:spcPct val="114000"/>
              </a:lnSpc>
              <a:spcBef>
                <a:spcPts val="0"/>
              </a:spcBef>
              <a:buClr>
                <a:srgbClr val="C00000"/>
              </a:buClr>
              <a:buFont typeface="Wingdings" pitchFamily="2" charset="2"/>
              <a:buChar char="Ø"/>
            </a:pPr>
            <a:endParaRPr lang="en-US" sz="2400" b="1" dirty="0">
              <a:latin typeface="Times New Roman" pitchFamily="18" charset="0"/>
              <a:cs typeface="Times New Roman" pitchFamily="18" charset="0"/>
            </a:endParaRPr>
          </a:p>
          <a:p>
            <a:pPr algn="just">
              <a:lnSpc>
                <a:spcPct val="114000"/>
              </a:lnSpc>
              <a:spcBef>
                <a:spcPts val="0"/>
              </a:spcBef>
              <a:buClr>
                <a:srgbClr val="C00000"/>
              </a:buClr>
              <a:buFont typeface="Wingdings" pitchFamily="2" charset="2"/>
              <a:buChar char="Ø"/>
            </a:pPr>
            <a:endParaRPr lang="en-US" sz="2400" b="1" dirty="0" smtClean="0">
              <a:latin typeface="Times New Roman" pitchFamily="18" charset="0"/>
              <a:cs typeface="Times New Roman" pitchFamily="18" charset="0"/>
            </a:endParaRPr>
          </a:p>
          <a:p>
            <a:pPr algn="just">
              <a:lnSpc>
                <a:spcPct val="114000"/>
              </a:lnSpc>
              <a:spcBef>
                <a:spcPts val="0"/>
              </a:spcBef>
              <a:buClr>
                <a:srgbClr val="C00000"/>
              </a:buClr>
              <a:buFont typeface="Wingdings" pitchFamily="2" charset="2"/>
              <a:buChar char="Ø"/>
            </a:pPr>
            <a:endParaRPr lang="en-US" sz="2400" b="1" dirty="0">
              <a:latin typeface="Times New Roman" pitchFamily="18" charset="0"/>
              <a:cs typeface="Times New Roman" pitchFamily="18" charset="0"/>
            </a:endParaRPr>
          </a:p>
          <a:p>
            <a:pPr algn="just">
              <a:lnSpc>
                <a:spcPct val="114000"/>
              </a:lnSpc>
              <a:spcBef>
                <a:spcPts val="0"/>
              </a:spcBef>
              <a:buClr>
                <a:srgbClr val="C00000"/>
              </a:buClr>
              <a:buFont typeface="Wingdings" pitchFamily="2" charset="2"/>
              <a:buChar char="Ø"/>
            </a:pPr>
            <a:endParaRPr lang="en-US" sz="2400" b="1" dirty="0" smtClean="0">
              <a:latin typeface="Times New Roman" pitchFamily="18" charset="0"/>
              <a:cs typeface="Times New Roman" pitchFamily="18" charset="0"/>
            </a:endParaRPr>
          </a:p>
          <a:p>
            <a:pPr algn="just">
              <a:lnSpc>
                <a:spcPct val="114000"/>
              </a:lnSpc>
              <a:spcBef>
                <a:spcPts val="0"/>
              </a:spcBef>
              <a:buClr>
                <a:srgbClr val="C00000"/>
              </a:buClr>
              <a:buFont typeface="Wingdings" pitchFamily="2" charset="2"/>
              <a:buChar char="Ø"/>
            </a:pPr>
            <a:endParaRPr lang="en-US" sz="2400" b="1" dirty="0" smtClean="0">
              <a:latin typeface="Times New Roman" pitchFamily="18" charset="0"/>
              <a:cs typeface="Times New Roman" pitchFamily="18" charset="0"/>
            </a:endParaRPr>
          </a:p>
        </p:txBody>
      </p:sp>
      <p:graphicFrame>
        <p:nvGraphicFramePr>
          <p:cNvPr id="245846" name="Object 86"/>
          <p:cNvGraphicFramePr>
            <a:graphicFrameLocks noChangeAspect="1"/>
          </p:cNvGraphicFramePr>
          <p:nvPr/>
        </p:nvGraphicFramePr>
        <p:xfrm>
          <a:off x="7010400" y="3200400"/>
          <a:ext cx="1676400" cy="457200"/>
        </p:xfrm>
        <a:graphic>
          <a:graphicData uri="http://schemas.openxmlformats.org/presentationml/2006/ole">
            <p:oleObj spid="_x0000_s264194" name="Equation" r:id="rId3" imgW="609480" imgH="215640" progId="Equation.3">
              <p:embed/>
            </p:oleObj>
          </a:graphicData>
        </a:graphic>
      </p:graphicFrame>
      <p:graphicFrame>
        <p:nvGraphicFramePr>
          <p:cNvPr id="245848" name="Object 88"/>
          <p:cNvGraphicFramePr>
            <a:graphicFrameLocks noChangeAspect="1"/>
          </p:cNvGraphicFramePr>
          <p:nvPr/>
        </p:nvGraphicFramePr>
        <p:xfrm>
          <a:off x="4191000" y="1447801"/>
          <a:ext cx="4419600" cy="533400"/>
        </p:xfrm>
        <a:graphic>
          <a:graphicData uri="http://schemas.openxmlformats.org/presentationml/2006/ole">
            <p:oleObj spid="_x0000_s264195" name="Equation" r:id="rId4" imgW="1981080" imgH="241200" progId="Equation.3">
              <p:embed/>
            </p:oleObj>
          </a:graphicData>
        </a:graphic>
      </p:graphicFrame>
    </p:spTree>
    <p:extLst>
      <p:ext uri="{BB962C8B-B14F-4D97-AF65-F5344CB8AC3E}">
        <p14:creationId xmlns="" xmlns:p14="http://schemas.microsoft.com/office/powerpoint/2010/main" val="2910034624"/>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515712E1-7156-41BD-B554-C6FA83B2F84E}" type="slidenum">
              <a:rPr lang="en-US" smtClean="0"/>
              <a:pPr>
                <a:defRPr/>
              </a:pPr>
              <a:t>64</a:t>
            </a:fld>
            <a:endParaRPr lang="en-US"/>
          </a:p>
        </p:txBody>
      </p:sp>
      <p:sp>
        <p:nvSpPr>
          <p:cNvPr id="5" name="Content Placeholder 4"/>
          <p:cNvSpPr>
            <a:spLocks noGrp="1"/>
          </p:cNvSpPr>
          <p:nvPr>
            <p:ph idx="1"/>
          </p:nvPr>
        </p:nvSpPr>
        <p:spPr>
          <a:xfrm>
            <a:off x="152400" y="152400"/>
            <a:ext cx="8229600" cy="4764110"/>
          </a:xfrm>
        </p:spPr>
        <p:txBody>
          <a:bodyPr>
            <a:noAutofit/>
          </a:bodyPr>
          <a:lstStyle/>
          <a:p>
            <a:pPr marL="0" indent="0" algn="ctr">
              <a:lnSpc>
                <a:spcPct val="20000"/>
              </a:lnSpc>
              <a:spcBef>
                <a:spcPts val="0"/>
              </a:spcBef>
              <a:spcAft>
                <a:spcPts val="1200"/>
              </a:spcAft>
              <a:buClr>
                <a:srgbClr val="C00000"/>
              </a:buClr>
              <a:buNone/>
            </a:pPr>
            <a:endParaRPr lang="en-US" sz="3200" b="1" dirty="0" smtClean="0">
              <a:solidFill>
                <a:srgbClr val="C00000"/>
              </a:solidFill>
              <a:latin typeface="Times New Roman" pitchFamily="18" charset="0"/>
              <a:cs typeface="Times New Roman" pitchFamily="18" charset="0"/>
            </a:endParaRPr>
          </a:p>
          <a:p>
            <a:pPr marL="0" indent="0" algn="ctr">
              <a:lnSpc>
                <a:spcPct val="114000"/>
              </a:lnSpc>
              <a:spcBef>
                <a:spcPts val="0"/>
              </a:spcBef>
              <a:spcAft>
                <a:spcPts val="1200"/>
              </a:spcAft>
              <a:buClr>
                <a:srgbClr val="C00000"/>
              </a:buClr>
              <a:buNone/>
            </a:pPr>
            <a:r>
              <a:rPr lang="en-US" sz="3200" b="1" dirty="0" smtClean="0">
                <a:solidFill>
                  <a:srgbClr val="C00000"/>
                </a:solidFill>
                <a:latin typeface="Times New Roman" pitchFamily="18" charset="0"/>
                <a:cs typeface="Times New Roman" pitchFamily="18" charset="0"/>
              </a:rPr>
              <a:t>Voltage, Current and Power in a Delta Connected   </a:t>
            </a:r>
            <a:r>
              <a:rPr lang="en-US" sz="3200" b="1" dirty="0">
                <a:solidFill>
                  <a:srgbClr val="C00000"/>
                </a:solidFill>
                <a:latin typeface="Times New Roman" pitchFamily="18" charset="0"/>
                <a:cs typeface="Times New Roman" pitchFamily="18" charset="0"/>
              </a:rPr>
              <a:t>B</a:t>
            </a:r>
            <a:r>
              <a:rPr lang="en-US" sz="3200" b="1" dirty="0" smtClean="0">
                <a:solidFill>
                  <a:srgbClr val="C00000"/>
                </a:solidFill>
                <a:latin typeface="Times New Roman" pitchFamily="18" charset="0"/>
                <a:cs typeface="Times New Roman" pitchFamily="18" charset="0"/>
              </a:rPr>
              <a:t>alanced System</a:t>
            </a:r>
          </a:p>
          <a:p>
            <a:pPr algn="just">
              <a:lnSpc>
                <a:spcPct val="114000"/>
              </a:lnSpc>
              <a:spcBef>
                <a:spcPts val="0"/>
              </a:spcBef>
              <a:spcAft>
                <a:spcPts val="1200"/>
              </a:spcAft>
              <a:buClr>
                <a:srgbClr val="C00000"/>
              </a:buClr>
              <a:buFont typeface="Wingdings" panose="05000000000000000000" pitchFamily="2" charset="2"/>
              <a:buChar char="Ø"/>
            </a:pPr>
            <a:endParaRPr lang="en-US" sz="2400" b="1" dirty="0">
              <a:latin typeface="Times New Roman" pitchFamily="18" charset="0"/>
              <a:cs typeface="Times New Roman" pitchFamily="18" charset="0"/>
            </a:endParaRPr>
          </a:p>
          <a:p>
            <a:pPr algn="just">
              <a:lnSpc>
                <a:spcPct val="114000"/>
              </a:lnSpc>
              <a:spcBef>
                <a:spcPts val="0"/>
              </a:spcBef>
              <a:spcAft>
                <a:spcPts val="1200"/>
              </a:spcAft>
              <a:buClr>
                <a:srgbClr val="C00000"/>
              </a:buClr>
              <a:buFont typeface="Wingdings" panose="05000000000000000000" pitchFamily="2" charset="2"/>
              <a:buChar char="Ø"/>
            </a:pPr>
            <a:endParaRPr lang="en-US" sz="2400" b="1" dirty="0" smtClean="0">
              <a:latin typeface="Times New Roman" pitchFamily="18" charset="0"/>
              <a:cs typeface="Times New Roman" pitchFamily="18" charset="0"/>
            </a:endParaRPr>
          </a:p>
          <a:p>
            <a:pPr algn="just">
              <a:lnSpc>
                <a:spcPct val="114000"/>
              </a:lnSpc>
              <a:spcBef>
                <a:spcPts val="0"/>
              </a:spcBef>
              <a:spcAft>
                <a:spcPts val="1200"/>
              </a:spcAft>
              <a:buClr>
                <a:srgbClr val="C00000"/>
              </a:buClr>
              <a:buFont typeface="Wingdings" panose="05000000000000000000" pitchFamily="2" charset="2"/>
              <a:buChar char="Ø"/>
            </a:pPr>
            <a:endParaRPr lang="en-US" sz="2400" b="1" dirty="0">
              <a:latin typeface="Times New Roman" pitchFamily="18" charset="0"/>
              <a:cs typeface="Times New Roman" pitchFamily="18" charset="0"/>
            </a:endParaRPr>
          </a:p>
          <a:p>
            <a:pPr algn="just">
              <a:lnSpc>
                <a:spcPct val="114000"/>
              </a:lnSpc>
              <a:spcBef>
                <a:spcPts val="0"/>
              </a:spcBef>
              <a:spcAft>
                <a:spcPts val="1200"/>
              </a:spcAft>
              <a:buClr>
                <a:srgbClr val="C00000"/>
              </a:buClr>
              <a:buNone/>
            </a:pPr>
            <a:endParaRPr lang="en-US" sz="2400" b="1" dirty="0" smtClean="0">
              <a:latin typeface="Times New Roman" pitchFamily="18" charset="0"/>
              <a:cs typeface="Times New Roman" pitchFamily="18" charset="0"/>
            </a:endParaRPr>
          </a:p>
          <a:p>
            <a:pPr algn="just">
              <a:lnSpc>
                <a:spcPct val="114000"/>
              </a:lnSpc>
              <a:spcBef>
                <a:spcPts val="0"/>
              </a:spcBef>
              <a:spcAft>
                <a:spcPts val="1200"/>
              </a:spcAft>
              <a:buClr>
                <a:srgbClr val="C00000"/>
              </a:buClr>
              <a:buFont typeface="Wingdings" panose="05000000000000000000" pitchFamily="2" charset="2"/>
              <a:buChar char="Ø"/>
            </a:pPr>
            <a:endParaRPr lang="en-US" sz="2400" b="1" dirty="0" smtClean="0">
              <a:latin typeface="Times New Roman" pitchFamily="18" charset="0"/>
              <a:cs typeface="Times New Roman" pitchFamily="18" charset="0"/>
            </a:endParaRPr>
          </a:p>
          <a:p>
            <a:pPr algn="just">
              <a:lnSpc>
                <a:spcPct val="100000"/>
              </a:lnSpc>
              <a:spcBef>
                <a:spcPts val="1200"/>
              </a:spcBef>
              <a:buClr>
                <a:srgbClr val="C00000"/>
              </a:buClr>
              <a:buFont typeface="Wingdings" panose="05000000000000000000" pitchFamily="2" charset="2"/>
              <a:buChar char="Ø"/>
            </a:pPr>
            <a:r>
              <a:rPr lang="en-US" sz="2200" b="1" dirty="0" smtClean="0">
                <a:latin typeface="Times New Roman" pitchFamily="18" charset="0"/>
                <a:cs typeface="Times New Roman" pitchFamily="18" charset="0"/>
              </a:rPr>
              <a:t>The above figure shows a balanced three phase delta connected  system. This arrangement is referred to as mesh connection because it forms a closed circuit.</a:t>
            </a:r>
          </a:p>
          <a:p>
            <a:pPr algn="just">
              <a:lnSpc>
                <a:spcPct val="114000"/>
              </a:lnSpc>
              <a:spcBef>
                <a:spcPts val="0"/>
              </a:spcBef>
              <a:spcAft>
                <a:spcPts val="1200"/>
              </a:spcAft>
              <a:buClr>
                <a:srgbClr val="C00000"/>
              </a:buClr>
              <a:buFont typeface="Wingdings" panose="05000000000000000000" pitchFamily="2" charset="2"/>
              <a:buChar char="Ø"/>
            </a:pPr>
            <a:endParaRPr lang="en-US" sz="2400" b="1" dirty="0">
              <a:latin typeface="Times New Roman" pitchFamily="18" charset="0"/>
              <a:cs typeface="Times New Roman" pitchFamily="18" charset="0"/>
            </a:endParaRPr>
          </a:p>
          <a:p>
            <a:pPr algn="just">
              <a:lnSpc>
                <a:spcPct val="114000"/>
              </a:lnSpc>
              <a:spcBef>
                <a:spcPts val="0"/>
              </a:spcBef>
              <a:buClr>
                <a:srgbClr val="C00000"/>
              </a:buClr>
              <a:buFont typeface="Wingdings" pitchFamily="2" charset="2"/>
              <a:buChar char="Ø"/>
            </a:pPr>
            <a:endParaRPr lang="en-US" sz="2400" b="1" dirty="0" smtClean="0">
              <a:latin typeface="Times New Roman" pitchFamily="18" charset="0"/>
              <a:cs typeface="Times New Roman" pitchFamily="18" charset="0"/>
            </a:endParaRPr>
          </a:p>
        </p:txBody>
      </p:sp>
      <p:pic>
        <p:nvPicPr>
          <p:cNvPr id="7" name="Picture 6" descr="IMG_20190212_143313.jpg"/>
          <p:cNvPicPr>
            <a:picLocks noChangeAspect="1"/>
          </p:cNvPicPr>
          <p:nvPr/>
        </p:nvPicPr>
        <p:blipFill>
          <a:blip r:embed="rId2" cstate="print"/>
          <a:stretch>
            <a:fillRect/>
          </a:stretch>
        </p:blipFill>
        <p:spPr>
          <a:xfrm>
            <a:off x="1752600" y="1828800"/>
            <a:ext cx="4876800" cy="2590800"/>
          </a:xfrm>
          <a:prstGeom prst="rect">
            <a:avLst/>
          </a:prstGeom>
        </p:spPr>
      </p:pic>
    </p:spTree>
    <p:extLst>
      <p:ext uri="{BB962C8B-B14F-4D97-AF65-F5344CB8AC3E}">
        <p14:creationId xmlns="" xmlns:p14="http://schemas.microsoft.com/office/powerpoint/2010/main" val="3805788098"/>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515712E1-7156-41BD-B554-C6FA83B2F84E}" type="slidenum">
              <a:rPr lang="en-US" smtClean="0"/>
              <a:pPr>
                <a:defRPr/>
              </a:pPr>
              <a:t>65</a:t>
            </a:fld>
            <a:endParaRPr lang="en-US"/>
          </a:p>
        </p:txBody>
      </p:sp>
      <p:sp>
        <p:nvSpPr>
          <p:cNvPr id="5" name="Content Placeholder 4"/>
          <p:cNvSpPr>
            <a:spLocks noGrp="1"/>
          </p:cNvSpPr>
          <p:nvPr>
            <p:ph idx="1"/>
          </p:nvPr>
        </p:nvSpPr>
        <p:spPr>
          <a:xfrm>
            <a:off x="397668" y="228600"/>
            <a:ext cx="8060532" cy="4942268"/>
          </a:xfrm>
        </p:spPr>
        <p:txBody>
          <a:bodyPr>
            <a:noAutofit/>
          </a:bodyPr>
          <a:lstStyle/>
          <a:p>
            <a:pPr marL="0" indent="0" algn="ctr">
              <a:lnSpc>
                <a:spcPct val="20000"/>
              </a:lnSpc>
              <a:spcBef>
                <a:spcPts val="0"/>
              </a:spcBef>
              <a:spcAft>
                <a:spcPts val="1200"/>
              </a:spcAft>
              <a:buClr>
                <a:srgbClr val="C00000"/>
              </a:buClr>
              <a:buNone/>
            </a:pPr>
            <a:endParaRPr lang="en-US" sz="3200" b="1" dirty="0" smtClean="0">
              <a:solidFill>
                <a:srgbClr val="C00000"/>
              </a:solidFill>
              <a:latin typeface="Times New Roman" pitchFamily="18" charset="0"/>
              <a:cs typeface="Times New Roman" pitchFamily="18" charset="0"/>
            </a:endParaRPr>
          </a:p>
          <a:p>
            <a:pPr algn="just">
              <a:lnSpc>
                <a:spcPct val="120000"/>
              </a:lnSpc>
              <a:spcBef>
                <a:spcPts val="0"/>
              </a:spcBef>
              <a:buClr>
                <a:srgbClr val="C00000"/>
              </a:buClr>
              <a:buFont typeface="Wingdings" panose="05000000000000000000" pitchFamily="2" charset="2"/>
              <a:buChar char="Ø"/>
            </a:pPr>
            <a:r>
              <a:rPr lang="en-US" sz="2200" b="1" dirty="0" smtClean="0">
                <a:latin typeface="Times New Roman" pitchFamily="18" charset="0"/>
                <a:cs typeface="Times New Roman" pitchFamily="18" charset="0"/>
              </a:rPr>
              <a:t>Since the system is balanced, the sum of the three voltages around the closed mesh is zero; consequently, no current can flow around the mesh when the terminals are open.</a:t>
            </a:r>
          </a:p>
          <a:p>
            <a:pPr algn="just">
              <a:lnSpc>
                <a:spcPct val="50000"/>
              </a:lnSpc>
              <a:spcBef>
                <a:spcPts val="0"/>
              </a:spcBef>
              <a:buClr>
                <a:srgbClr val="C00000"/>
              </a:buClr>
              <a:buFont typeface="Wingdings" panose="05000000000000000000" pitchFamily="2" charset="2"/>
              <a:buChar char="Ø"/>
            </a:pPr>
            <a:endParaRPr lang="en-US" sz="2200" b="1" dirty="0">
              <a:latin typeface="Times New Roman" pitchFamily="18" charset="0"/>
              <a:cs typeface="Times New Roman" pitchFamily="18" charset="0"/>
            </a:endParaRPr>
          </a:p>
          <a:p>
            <a:pPr algn="just">
              <a:lnSpc>
                <a:spcPct val="120000"/>
              </a:lnSpc>
              <a:spcBef>
                <a:spcPts val="0"/>
              </a:spcBef>
              <a:buClr>
                <a:srgbClr val="C00000"/>
              </a:buClr>
              <a:buFont typeface="Wingdings" panose="05000000000000000000" pitchFamily="2" charset="2"/>
              <a:buChar char="Ø"/>
            </a:pPr>
            <a:r>
              <a:rPr lang="en-US" sz="2200" b="1" dirty="0" smtClean="0">
                <a:latin typeface="Times New Roman" pitchFamily="18" charset="0"/>
                <a:cs typeface="Times New Roman" pitchFamily="18" charset="0"/>
              </a:rPr>
              <a:t> </a:t>
            </a:r>
            <a:r>
              <a:rPr lang="en-US" sz="2200" b="1" dirty="0" smtClean="0">
                <a:solidFill>
                  <a:srgbClr val="000066"/>
                </a:solidFill>
                <a:latin typeface="Times New Roman" pitchFamily="18" charset="0"/>
                <a:cs typeface="Times New Roman" pitchFamily="18" charset="0"/>
              </a:rPr>
              <a:t>Voltage Relation:  </a:t>
            </a:r>
            <a:r>
              <a:rPr lang="en-US" sz="2200" b="1" dirty="0" smtClean="0">
                <a:latin typeface="Times New Roman" pitchFamily="18" charset="0"/>
                <a:cs typeface="Times New Roman" pitchFamily="18" charset="0"/>
              </a:rPr>
              <a:t>the line voltages are displaced by 120 degrees as shown below</a:t>
            </a:r>
            <a:endParaRPr lang="en-US" sz="2200" b="1" dirty="0">
              <a:latin typeface="Times New Roman" pitchFamily="18" charset="0"/>
              <a:cs typeface="Times New Roman" pitchFamily="18" charset="0"/>
            </a:endParaRPr>
          </a:p>
          <a:p>
            <a:pPr marL="0" indent="0" algn="just">
              <a:lnSpc>
                <a:spcPct val="120000"/>
              </a:lnSpc>
              <a:spcBef>
                <a:spcPts val="0"/>
              </a:spcBef>
              <a:buClr>
                <a:srgbClr val="C00000"/>
              </a:buClr>
              <a:buNone/>
            </a:pPr>
            <a:endParaRPr lang="en-US" sz="2400" b="1" dirty="0" smtClean="0">
              <a:latin typeface="Times New Roman" pitchFamily="18" charset="0"/>
              <a:cs typeface="Times New Roman" pitchFamily="18" charset="0"/>
            </a:endParaRPr>
          </a:p>
          <a:p>
            <a:pPr algn="just">
              <a:lnSpc>
                <a:spcPct val="120000"/>
              </a:lnSpc>
              <a:spcBef>
                <a:spcPts val="0"/>
              </a:spcBef>
              <a:buClr>
                <a:srgbClr val="C00000"/>
              </a:buClr>
              <a:buFont typeface="Wingdings" panose="05000000000000000000" pitchFamily="2" charset="2"/>
              <a:buChar char="Ø"/>
            </a:pPr>
            <a:endParaRPr lang="en-US" sz="2400" b="1" dirty="0">
              <a:latin typeface="Times New Roman" pitchFamily="18" charset="0"/>
              <a:cs typeface="Times New Roman" pitchFamily="18" charset="0"/>
            </a:endParaRPr>
          </a:p>
          <a:p>
            <a:pPr algn="just">
              <a:lnSpc>
                <a:spcPct val="120000"/>
              </a:lnSpc>
              <a:spcBef>
                <a:spcPts val="0"/>
              </a:spcBef>
              <a:buClr>
                <a:srgbClr val="C00000"/>
              </a:buClr>
              <a:buFont typeface="Wingdings" panose="05000000000000000000" pitchFamily="2" charset="2"/>
              <a:buChar char="Ø"/>
            </a:pPr>
            <a:endParaRPr lang="en-US" sz="2400" b="1" dirty="0" smtClean="0">
              <a:latin typeface="Times New Roman" pitchFamily="18" charset="0"/>
              <a:cs typeface="Times New Roman" pitchFamily="18" charset="0"/>
            </a:endParaRPr>
          </a:p>
          <a:p>
            <a:pPr algn="just">
              <a:lnSpc>
                <a:spcPct val="114000"/>
              </a:lnSpc>
              <a:spcBef>
                <a:spcPts val="0"/>
              </a:spcBef>
              <a:buClr>
                <a:srgbClr val="C00000"/>
              </a:buClr>
              <a:buFont typeface="Wingdings" pitchFamily="2" charset="2"/>
              <a:buChar char="Ø"/>
            </a:pPr>
            <a:endParaRPr lang="en-US" sz="2400" b="1" dirty="0">
              <a:latin typeface="Times New Roman" pitchFamily="18" charset="0"/>
              <a:cs typeface="Times New Roman" pitchFamily="18" charset="0"/>
            </a:endParaRPr>
          </a:p>
          <a:p>
            <a:pPr algn="just">
              <a:lnSpc>
                <a:spcPct val="114000"/>
              </a:lnSpc>
              <a:spcBef>
                <a:spcPts val="0"/>
              </a:spcBef>
              <a:buClr>
                <a:srgbClr val="C00000"/>
              </a:buClr>
              <a:buFont typeface="Wingdings" pitchFamily="2" charset="2"/>
              <a:buChar char="Ø"/>
            </a:pPr>
            <a:endParaRPr lang="en-US" sz="2400" b="1" dirty="0" smtClean="0">
              <a:latin typeface="Times New Roman" pitchFamily="18" charset="0"/>
              <a:cs typeface="Times New Roman" pitchFamily="18" charset="0"/>
            </a:endParaRPr>
          </a:p>
          <a:p>
            <a:pPr algn="just">
              <a:lnSpc>
                <a:spcPct val="114000"/>
              </a:lnSpc>
              <a:spcBef>
                <a:spcPts val="0"/>
              </a:spcBef>
              <a:buClr>
                <a:srgbClr val="C00000"/>
              </a:buClr>
              <a:buFont typeface="Wingdings" pitchFamily="2" charset="2"/>
              <a:buChar char="Ø"/>
            </a:pPr>
            <a:endParaRPr lang="en-US" sz="2400" b="1" dirty="0">
              <a:latin typeface="Times New Roman" pitchFamily="18" charset="0"/>
              <a:cs typeface="Times New Roman" pitchFamily="18" charset="0"/>
            </a:endParaRPr>
          </a:p>
          <a:p>
            <a:pPr algn="just">
              <a:lnSpc>
                <a:spcPct val="114000"/>
              </a:lnSpc>
              <a:spcBef>
                <a:spcPts val="0"/>
              </a:spcBef>
              <a:buClr>
                <a:srgbClr val="C00000"/>
              </a:buClr>
              <a:buFont typeface="Wingdings" pitchFamily="2" charset="2"/>
              <a:buChar char="Ø"/>
            </a:pPr>
            <a:endParaRPr lang="en-US" sz="2400" b="1" dirty="0" smtClean="0">
              <a:latin typeface="Times New Roman" pitchFamily="18" charset="0"/>
              <a:cs typeface="Times New Roman" pitchFamily="18" charset="0"/>
            </a:endParaRPr>
          </a:p>
          <a:p>
            <a:pPr algn="just">
              <a:lnSpc>
                <a:spcPct val="114000"/>
              </a:lnSpc>
              <a:spcBef>
                <a:spcPts val="0"/>
              </a:spcBef>
              <a:buClr>
                <a:srgbClr val="C00000"/>
              </a:buClr>
              <a:buFont typeface="Wingdings" pitchFamily="2" charset="2"/>
              <a:buChar char="Ø"/>
            </a:pPr>
            <a:endParaRPr lang="en-US" sz="2400" b="1" dirty="0">
              <a:latin typeface="Times New Roman" pitchFamily="18" charset="0"/>
              <a:cs typeface="Times New Roman" pitchFamily="18" charset="0"/>
            </a:endParaRPr>
          </a:p>
          <a:p>
            <a:pPr algn="just">
              <a:lnSpc>
                <a:spcPct val="114000"/>
              </a:lnSpc>
              <a:spcBef>
                <a:spcPts val="0"/>
              </a:spcBef>
              <a:buClr>
                <a:srgbClr val="C00000"/>
              </a:buClr>
              <a:buFont typeface="Wingdings" pitchFamily="2" charset="2"/>
              <a:buChar char="Ø"/>
            </a:pPr>
            <a:endParaRPr lang="en-US" sz="2400" b="1" dirty="0" smtClean="0">
              <a:latin typeface="Times New Roman" pitchFamily="18" charset="0"/>
              <a:cs typeface="Times New Roman" pitchFamily="18" charset="0"/>
            </a:endParaRPr>
          </a:p>
          <a:p>
            <a:pPr algn="just">
              <a:lnSpc>
                <a:spcPct val="114000"/>
              </a:lnSpc>
              <a:spcBef>
                <a:spcPts val="0"/>
              </a:spcBef>
              <a:buClr>
                <a:srgbClr val="C00000"/>
              </a:buClr>
              <a:buFont typeface="Wingdings" pitchFamily="2" charset="2"/>
              <a:buChar char="Ø"/>
            </a:pPr>
            <a:endParaRPr lang="en-US" sz="2400" b="1" dirty="0" smtClean="0">
              <a:latin typeface="Times New Roman" pitchFamily="18" charset="0"/>
              <a:cs typeface="Times New Roman" pitchFamily="18" charset="0"/>
            </a:endParaRPr>
          </a:p>
        </p:txBody>
      </p:sp>
      <p:pic>
        <p:nvPicPr>
          <p:cNvPr id="9" name="Picture 8" descr="IMG_20190212_143349.jpg"/>
          <p:cNvPicPr>
            <a:picLocks noChangeAspect="1"/>
          </p:cNvPicPr>
          <p:nvPr/>
        </p:nvPicPr>
        <p:blipFill>
          <a:blip r:embed="rId2" cstate="print"/>
          <a:stretch>
            <a:fillRect/>
          </a:stretch>
        </p:blipFill>
        <p:spPr>
          <a:xfrm>
            <a:off x="2286000" y="2667000"/>
            <a:ext cx="4114800" cy="3048000"/>
          </a:xfrm>
          <a:prstGeom prst="rect">
            <a:avLst/>
          </a:prstGeom>
        </p:spPr>
      </p:pic>
    </p:spTree>
    <p:extLst>
      <p:ext uri="{BB962C8B-B14F-4D97-AF65-F5344CB8AC3E}">
        <p14:creationId xmlns="" xmlns:p14="http://schemas.microsoft.com/office/powerpoint/2010/main" val="1991924029"/>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515712E1-7156-41BD-B554-C6FA83B2F84E}" type="slidenum">
              <a:rPr lang="en-US" smtClean="0"/>
              <a:pPr>
                <a:defRPr/>
              </a:pPr>
              <a:t>66</a:t>
            </a:fld>
            <a:endParaRPr lang="en-US"/>
          </a:p>
        </p:txBody>
      </p:sp>
      <p:sp>
        <p:nvSpPr>
          <p:cNvPr id="5" name="Content Placeholder 4"/>
          <p:cNvSpPr>
            <a:spLocks noGrp="1"/>
          </p:cNvSpPr>
          <p:nvPr>
            <p:ph idx="1"/>
          </p:nvPr>
        </p:nvSpPr>
        <p:spPr>
          <a:xfrm>
            <a:off x="457200" y="457200"/>
            <a:ext cx="7831932" cy="4942268"/>
          </a:xfrm>
        </p:spPr>
        <p:txBody>
          <a:bodyPr>
            <a:noAutofit/>
          </a:bodyPr>
          <a:lstStyle/>
          <a:p>
            <a:pPr marL="0" indent="0" algn="ctr">
              <a:lnSpc>
                <a:spcPct val="20000"/>
              </a:lnSpc>
              <a:spcBef>
                <a:spcPts val="0"/>
              </a:spcBef>
              <a:spcAft>
                <a:spcPts val="1200"/>
              </a:spcAft>
              <a:buClr>
                <a:srgbClr val="C00000"/>
              </a:buClr>
              <a:buNone/>
            </a:pPr>
            <a:endParaRPr lang="en-US" sz="3200" b="1" dirty="0" smtClean="0">
              <a:solidFill>
                <a:srgbClr val="C00000"/>
              </a:solidFill>
              <a:latin typeface="Times New Roman" pitchFamily="18" charset="0"/>
              <a:cs typeface="Times New Roman" pitchFamily="18" charset="0"/>
            </a:endParaRPr>
          </a:p>
          <a:p>
            <a:pPr algn="just">
              <a:lnSpc>
                <a:spcPct val="120000"/>
              </a:lnSpc>
              <a:spcBef>
                <a:spcPts val="0"/>
              </a:spcBef>
              <a:buClr>
                <a:srgbClr val="C00000"/>
              </a:buClr>
              <a:buFont typeface="Wingdings" panose="05000000000000000000" pitchFamily="2" charset="2"/>
              <a:buChar char="Ø"/>
            </a:pPr>
            <a:r>
              <a:rPr lang="en-US" sz="2200" b="1" dirty="0" smtClean="0">
                <a:latin typeface="Times New Roman" pitchFamily="18" charset="0"/>
                <a:cs typeface="Times New Roman" pitchFamily="18" charset="0"/>
              </a:rPr>
              <a:t>From the above figure, only one phase is connected between any two lines. Hence , the voltage between any two lines         is equal to the phase voltage         . </a:t>
            </a:r>
          </a:p>
          <a:p>
            <a:pPr algn="just">
              <a:lnSpc>
                <a:spcPct val="120000"/>
              </a:lnSpc>
              <a:spcBef>
                <a:spcPts val="0"/>
              </a:spcBef>
              <a:buClr>
                <a:srgbClr val="C00000"/>
              </a:buClr>
              <a:buFont typeface="Wingdings" panose="05000000000000000000" pitchFamily="2" charset="2"/>
              <a:buChar char="Ø"/>
            </a:pPr>
            <a:endParaRPr lang="en-US" sz="2200" b="1" dirty="0">
              <a:latin typeface="Times New Roman" pitchFamily="18" charset="0"/>
              <a:cs typeface="Times New Roman" pitchFamily="18" charset="0"/>
            </a:endParaRPr>
          </a:p>
          <a:p>
            <a:pPr algn="just">
              <a:lnSpc>
                <a:spcPct val="120000"/>
              </a:lnSpc>
              <a:spcBef>
                <a:spcPts val="0"/>
              </a:spcBef>
              <a:buClr>
                <a:srgbClr val="C00000"/>
              </a:buClr>
              <a:buFont typeface="Wingdings" panose="05000000000000000000" pitchFamily="2" charset="2"/>
              <a:buChar char="Ø"/>
            </a:pPr>
            <a:endParaRPr lang="en-US" sz="2200" b="1" dirty="0" smtClean="0">
              <a:latin typeface="Times New Roman" pitchFamily="18" charset="0"/>
              <a:cs typeface="Times New Roman" pitchFamily="18" charset="0"/>
            </a:endParaRPr>
          </a:p>
          <a:p>
            <a:pPr algn="just">
              <a:lnSpc>
                <a:spcPct val="120000"/>
              </a:lnSpc>
              <a:spcBef>
                <a:spcPts val="0"/>
              </a:spcBef>
              <a:buClr>
                <a:srgbClr val="C00000"/>
              </a:buClr>
              <a:buFont typeface="Wingdings" panose="05000000000000000000" pitchFamily="2" charset="2"/>
              <a:buChar char="Ø"/>
            </a:pPr>
            <a:endParaRPr lang="en-US" sz="2200" b="1" dirty="0" smtClean="0">
              <a:latin typeface="Times New Roman" pitchFamily="18" charset="0"/>
              <a:cs typeface="Times New Roman" pitchFamily="18" charset="0"/>
            </a:endParaRPr>
          </a:p>
          <a:p>
            <a:pPr algn="just">
              <a:lnSpc>
                <a:spcPct val="120000"/>
              </a:lnSpc>
              <a:spcBef>
                <a:spcPts val="0"/>
              </a:spcBef>
              <a:buClr>
                <a:srgbClr val="C00000"/>
              </a:buClr>
              <a:buFont typeface="Wingdings" panose="05000000000000000000" pitchFamily="2" charset="2"/>
              <a:buChar char="Ø"/>
            </a:pPr>
            <a:r>
              <a:rPr lang="en-US" sz="2200" b="1" dirty="0">
                <a:solidFill>
                  <a:srgbClr val="000066"/>
                </a:solidFill>
                <a:latin typeface="Times New Roman" pitchFamily="18" charset="0"/>
                <a:cs typeface="Times New Roman" pitchFamily="18" charset="0"/>
              </a:rPr>
              <a:t>Current Relation:  </a:t>
            </a:r>
            <a:r>
              <a:rPr lang="en-US" sz="2200" b="1" dirty="0" smtClean="0">
                <a:latin typeface="Times New Roman" pitchFamily="18" charset="0"/>
                <a:cs typeface="Times New Roman" pitchFamily="18" charset="0"/>
              </a:rPr>
              <a:t>Since system is balanced,  three phase currents          , i.e.                  are equal in magnitude but displaced by 120 degrees from one another.</a:t>
            </a:r>
          </a:p>
          <a:p>
            <a:pPr algn="just">
              <a:lnSpc>
                <a:spcPct val="50000"/>
              </a:lnSpc>
              <a:spcBef>
                <a:spcPts val="0"/>
              </a:spcBef>
              <a:buClr>
                <a:srgbClr val="C00000"/>
              </a:buClr>
              <a:buFont typeface="Wingdings" pitchFamily="2" charset="2"/>
              <a:buChar char="Ø"/>
            </a:pPr>
            <a:endParaRPr lang="en-US" sz="2200" b="1" dirty="0" smtClean="0">
              <a:latin typeface="Times New Roman" pitchFamily="18" charset="0"/>
              <a:cs typeface="Times New Roman" pitchFamily="18" charset="0"/>
            </a:endParaRPr>
          </a:p>
          <a:p>
            <a:pPr algn="just">
              <a:lnSpc>
                <a:spcPct val="120000"/>
              </a:lnSpc>
              <a:spcBef>
                <a:spcPts val="0"/>
              </a:spcBef>
              <a:buClr>
                <a:srgbClr val="C00000"/>
              </a:buClr>
              <a:buFont typeface="Wingdings" pitchFamily="2" charset="2"/>
              <a:buChar char="Ø"/>
            </a:pPr>
            <a:r>
              <a:rPr lang="en-US" sz="2200" b="1" dirty="0" smtClean="0">
                <a:latin typeface="Times New Roman" pitchFamily="18" charset="0"/>
                <a:cs typeface="Times New Roman" pitchFamily="18" charset="0"/>
              </a:rPr>
              <a:t>Let                 are the line currents         , all the line currents  are directed outwards, at no instant will all the three line currents  flow in the same direction.</a:t>
            </a:r>
            <a:endParaRPr lang="en-US" sz="2200" b="1" dirty="0">
              <a:latin typeface="Times New Roman" pitchFamily="18" charset="0"/>
              <a:cs typeface="Times New Roman" pitchFamily="18" charset="0"/>
            </a:endParaRPr>
          </a:p>
          <a:p>
            <a:pPr algn="just">
              <a:lnSpc>
                <a:spcPct val="114000"/>
              </a:lnSpc>
              <a:spcBef>
                <a:spcPts val="0"/>
              </a:spcBef>
              <a:buClr>
                <a:srgbClr val="C00000"/>
              </a:buClr>
              <a:buFont typeface="Wingdings" pitchFamily="2" charset="2"/>
              <a:buChar char="Ø"/>
            </a:pPr>
            <a:endParaRPr lang="en-US" sz="2400" b="1" dirty="0">
              <a:latin typeface="Times New Roman" pitchFamily="18" charset="0"/>
              <a:cs typeface="Times New Roman" pitchFamily="18" charset="0"/>
            </a:endParaRPr>
          </a:p>
          <a:p>
            <a:pPr algn="just">
              <a:lnSpc>
                <a:spcPct val="114000"/>
              </a:lnSpc>
              <a:spcBef>
                <a:spcPts val="0"/>
              </a:spcBef>
              <a:buClr>
                <a:srgbClr val="C00000"/>
              </a:buClr>
              <a:buFont typeface="Wingdings" pitchFamily="2" charset="2"/>
              <a:buChar char="Ø"/>
            </a:pPr>
            <a:endParaRPr lang="en-US" sz="2400" b="1" dirty="0" smtClean="0">
              <a:latin typeface="Times New Roman" pitchFamily="18" charset="0"/>
              <a:cs typeface="Times New Roman" pitchFamily="18" charset="0"/>
            </a:endParaRPr>
          </a:p>
          <a:p>
            <a:pPr algn="just">
              <a:lnSpc>
                <a:spcPct val="114000"/>
              </a:lnSpc>
              <a:spcBef>
                <a:spcPts val="0"/>
              </a:spcBef>
              <a:buClr>
                <a:srgbClr val="C00000"/>
              </a:buClr>
              <a:buFont typeface="Wingdings" pitchFamily="2" charset="2"/>
              <a:buChar char="Ø"/>
            </a:pPr>
            <a:endParaRPr lang="en-US" sz="2400" b="1" dirty="0">
              <a:latin typeface="Times New Roman" pitchFamily="18" charset="0"/>
              <a:cs typeface="Times New Roman" pitchFamily="18" charset="0"/>
            </a:endParaRPr>
          </a:p>
          <a:p>
            <a:pPr algn="just">
              <a:lnSpc>
                <a:spcPct val="114000"/>
              </a:lnSpc>
              <a:spcBef>
                <a:spcPts val="0"/>
              </a:spcBef>
              <a:buClr>
                <a:srgbClr val="C00000"/>
              </a:buClr>
              <a:buFont typeface="Wingdings" pitchFamily="2" charset="2"/>
              <a:buChar char="Ø"/>
            </a:pPr>
            <a:endParaRPr lang="en-US" sz="2400" b="1" dirty="0" smtClean="0">
              <a:latin typeface="Times New Roman" pitchFamily="18" charset="0"/>
              <a:cs typeface="Times New Roman" pitchFamily="18" charset="0"/>
            </a:endParaRPr>
          </a:p>
          <a:p>
            <a:pPr algn="just">
              <a:lnSpc>
                <a:spcPct val="114000"/>
              </a:lnSpc>
              <a:spcBef>
                <a:spcPts val="0"/>
              </a:spcBef>
              <a:buClr>
                <a:srgbClr val="C00000"/>
              </a:buClr>
              <a:buFont typeface="Wingdings" pitchFamily="2" charset="2"/>
              <a:buChar char="Ø"/>
            </a:pPr>
            <a:endParaRPr lang="en-US" sz="2400" b="1" dirty="0">
              <a:latin typeface="Times New Roman" pitchFamily="18" charset="0"/>
              <a:cs typeface="Times New Roman" pitchFamily="18" charset="0"/>
            </a:endParaRPr>
          </a:p>
          <a:p>
            <a:pPr algn="just">
              <a:lnSpc>
                <a:spcPct val="114000"/>
              </a:lnSpc>
              <a:spcBef>
                <a:spcPts val="0"/>
              </a:spcBef>
              <a:buClr>
                <a:srgbClr val="C00000"/>
              </a:buClr>
              <a:buFont typeface="Wingdings" pitchFamily="2" charset="2"/>
              <a:buChar char="Ø"/>
            </a:pPr>
            <a:endParaRPr lang="en-US" sz="2400" b="1" dirty="0" smtClean="0">
              <a:latin typeface="Times New Roman" pitchFamily="18" charset="0"/>
              <a:cs typeface="Times New Roman" pitchFamily="18" charset="0"/>
            </a:endParaRPr>
          </a:p>
          <a:p>
            <a:pPr algn="just">
              <a:lnSpc>
                <a:spcPct val="114000"/>
              </a:lnSpc>
              <a:spcBef>
                <a:spcPts val="0"/>
              </a:spcBef>
              <a:buClr>
                <a:srgbClr val="C00000"/>
              </a:buClr>
              <a:buFont typeface="Wingdings" pitchFamily="2" charset="2"/>
              <a:buChar char="Ø"/>
            </a:pPr>
            <a:endParaRPr lang="en-US" sz="2400" b="1" dirty="0" smtClean="0">
              <a:latin typeface="Times New Roman" pitchFamily="18" charset="0"/>
              <a:cs typeface="Times New Roman" pitchFamily="18" charset="0"/>
            </a:endParaRPr>
          </a:p>
        </p:txBody>
      </p:sp>
      <p:graphicFrame>
        <p:nvGraphicFramePr>
          <p:cNvPr id="6" name="Object 5"/>
          <p:cNvGraphicFramePr>
            <a:graphicFrameLocks noChangeAspect="1"/>
          </p:cNvGraphicFramePr>
          <p:nvPr>
            <p:extLst>
              <p:ext uri="{D42A27DB-BD31-4B8C-83A1-F6EECF244321}">
                <p14:modId xmlns="" xmlns:p14="http://schemas.microsoft.com/office/powerpoint/2010/main" val="2215347159"/>
              </p:ext>
            </p:extLst>
          </p:nvPr>
        </p:nvGraphicFramePr>
        <p:xfrm>
          <a:off x="7467600" y="1219200"/>
          <a:ext cx="465138" cy="381000"/>
        </p:xfrm>
        <a:graphic>
          <a:graphicData uri="http://schemas.openxmlformats.org/presentationml/2006/ole">
            <p:oleObj spid="_x0000_s248897" name="Equation" r:id="rId3" imgW="279360" imgH="215640" progId="Equation.3">
              <p:embed/>
            </p:oleObj>
          </a:graphicData>
        </a:graphic>
      </p:graphicFrame>
      <p:graphicFrame>
        <p:nvGraphicFramePr>
          <p:cNvPr id="7" name="Object 6"/>
          <p:cNvGraphicFramePr>
            <a:graphicFrameLocks noChangeAspect="1"/>
          </p:cNvGraphicFramePr>
          <p:nvPr>
            <p:extLst>
              <p:ext uri="{D42A27DB-BD31-4B8C-83A1-F6EECF244321}">
                <p14:modId xmlns="" xmlns:p14="http://schemas.microsoft.com/office/powerpoint/2010/main" val="66718164"/>
              </p:ext>
            </p:extLst>
          </p:nvPr>
        </p:nvGraphicFramePr>
        <p:xfrm>
          <a:off x="3997325" y="1600200"/>
          <a:ext cx="574675" cy="331788"/>
        </p:xfrm>
        <a:graphic>
          <a:graphicData uri="http://schemas.openxmlformats.org/presentationml/2006/ole">
            <p:oleObj spid="_x0000_s248898" name="Equation" r:id="rId4" imgW="317160" imgH="241200" progId="Equation.3">
              <p:embed/>
            </p:oleObj>
          </a:graphicData>
        </a:graphic>
      </p:graphicFrame>
      <p:graphicFrame>
        <p:nvGraphicFramePr>
          <p:cNvPr id="8" name="Object 7"/>
          <p:cNvGraphicFramePr>
            <a:graphicFrameLocks noChangeAspect="1"/>
          </p:cNvGraphicFramePr>
          <p:nvPr>
            <p:extLst>
              <p:ext uri="{D42A27DB-BD31-4B8C-83A1-F6EECF244321}">
                <p14:modId xmlns="" xmlns:p14="http://schemas.microsoft.com/office/powerpoint/2010/main" val="2961439020"/>
              </p:ext>
            </p:extLst>
          </p:nvPr>
        </p:nvGraphicFramePr>
        <p:xfrm>
          <a:off x="3015456" y="2181450"/>
          <a:ext cx="2166144" cy="485550"/>
        </p:xfrm>
        <a:graphic>
          <a:graphicData uri="http://schemas.openxmlformats.org/presentationml/2006/ole">
            <p:oleObj spid="_x0000_s248899" name="Equation" r:id="rId5" imgW="888840" imgH="241200" progId="Equation.3">
              <p:embed/>
            </p:oleObj>
          </a:graphicData>
        </a:graphic>
      </p:graphicFrame>
      <p:graphicFrame>
        <p:nvGraphicFramePr>
          <p:cNvPr id="10" name="Object 9"/>
          <p:cNvGraphicFramePr>
            <a:graphicFrameLocks noChangeAspect="1"/>
          </p:cNvGraphicFramePr>
          <p:nvPr>
            <p:extLst>
              <p:ext uri="{D42A27DB-BD31-4B8C-83A1-F6EECF244321}">
                <p14:modId xmlns="" xmlns:p14="http://schemas.microsoft.com/office/powerpoint/2010/main" val="2189902302"/>
              </p:ext>
            </p:extLst>
          </p:nvPr>
        </p:nvGraphicFramePr>
        <p:xfrm>
          <a:off x="1828800" y="3657600"/>
          <a:ext cx="473075" cy="337153"/>
        </p:xfrm>
        <a:graphic>
          <a:graphicData uri="http://schemas.openxmlformats.org/presentationml/2006/ole">
            <p:oleObj spid="_x0000_s248900" name="Equation" r:id="rId6" imgW="304560" imgH="241200" progId="Equation.3">
              <p:embed/>
            </p:oleObj>
          </a:graphicData>
        </a:graphic>
      </p:graphicFrame>
      <p:graphicFrame>
        <p:nvGraphicFramePr>
          <p:cNvPr id="11" name="Object 10"/>
          <p:cNvGraphicFramePr>
            <a:graphicFrameLocks noChangeAspect="1"/>
          </p:cNvGraphicFramePr>
          <p:nvPr>
            <p:extLst>
              <p:ext uri="{D42A27DB-BD31-4B8C-83A1-F6EECF244321}">
                <p14:modId xmlns="" xmlns:p14="http://schemas.microsoft.com/office/powerpoint/2010/main" val="1228754281"/>
              </p:ext>
            </p:extLst>
          </p:nvPr>
        </p:nvGraphicFramePr>
        <p:xfrm>
          <a:off x="3352800" y="3581400"/>
          <a:ext cx="1371600" cy="381000"/>
        </p:xfrm>
        <a:graphic>
          <a:graphicData uri="http://schemas.openxmlformats.org/presentationml/2006/ole">
            <p:oleObj spid="_x0000_s248901" name="Equation" r:id="rId7" imgW="533160" imgH="241200" progId="Equation.3">
              <p:embed/>
            </p:oleObj>
          </a:graphicData>
        </a:graphic>
      </p:graphicFrame>
      <p:graphicFrame>
        <p:nvGraphicFramePr>
          <p:cNvPr id="12" name="Object 11"/>
          <p:cNvGraphicFramePr>
            <a:graphicFrameLocks noChangeAspect="1"/>
          </p:cNvGraphicFramePr>
          <p:nvPr>
            <p:extLst>
              <p:ext uri="{D42A27DB-BD31-4B8C-83A1-F6EECF244321}">
                <p14:modId xmlns="" xmlns:p14="http://schemas.microsoft.com/office/powerpoint/2010/main" val="142510150"/>
              </p:ext>
            </p:extLst>
          </p:nvPr>
        </p:nvGraphicFramePr>
        <p:xfrm>
          <a:off x="1295400" y="4572000"/>
          <a:ext cx="1038225" cy="457200"/>
        </p:xfrm>
        <a:graphic>
          <a:graphicData uri="http://schemas.openxmlformats.org/presentationml/2006/ole">
            <p:oleObj spid="_x0000_s248902" name="Equation" r:id="rId8" imgW="469800" imgH="241200" progId="Equation.3">
              <p:embed/>
            </p:oleObj>
          </a:graphicData>
        </a:graphic>
      </p:graphicFrame>
      <p:graphicFrame>
        <p:nvGraphicFramePr>
          <p:cNvPr id="13" name="Object 12"/>
          <p:cNvGraphicFramePr>
            <a:graphicFrameLocks noChangeAspect="1"/>
          </p:cNvGraphicFramePr>
          <p:nvPr>
            <p:extLst>
              <p:ext uri="{D42A27DB-BD31-4B8C-83A1-F6EECF244321}">
                <p14:modId xmlns="" xmlns:p14="http://schemas.microsoft.com/office/powerpoint/2010/main" val="2824878936"/>
              </p:ext>
            </p:extLst>
          </p:nvPr>
        </p:nvGraphicFramePr>
        <p:xfrm>
          <a:off x="5105400" y="4572000"/>
          <a:ext cx="533400" cy="381000"/>
        </p:xfrm>
        <a:graphic>
          <a:graphicData uri="http://schemas.openxmlformats.org/presentationml/2006/ole">
            <p:oleObj spid="_x0000_s248903" name="Equation" r:id="rId9" imgW="279360" imgH="215640" progId="Equation.3">
              <p:embed/>
            </p:oleObj>
          </a:graphicData>
        </a:graphic>
      </p:graphicFrame>
    </p:spTree>
    <p:extLst>
      <p:ext uri="{BB962C8B-B14F-4D97-AF65-F5344CB8AC3E}">
        <p14:creationId xmlns="" xmlns:p14="http://schemas.microsoft.com/office/powerpoint/2010/main" val="349210566"/>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515712E1-7156-41BD-B554-C6FA83B2F84E}" type="slidenum">
              <a:rPr lang="en-US" smtClean="0"/>
              <a:pPr>
                <a:defRPr/>
              </a:pPr>
              <a:t>67</a:t>
            </a:fld>
            <a:endParaRPr lang="en-US"/>
          </a:p>
        </p:txBody>
      </p:sp>
      <p:sp>
        <p:nvSpPr>
          <p:cNvPr id="5" name="Content Placeholder 4"/>
          <p:cNvSpPr>
            <a:spLocks noGrp="1"/>
          </p:cNvSpPr>
          <p:nvPr>
            <p:ph idx="1"/>
          </p:nvPr>
        </p:nvSpPr>
        <p:spPr>
          <a:xfrm>
            <a:off x="397668" y="228600"/>
            <a:ext cx="8517732" cy="4942268"/>
          </a:xfrm>
        </p:spPr>
        <p:txBody>
          <a:bodyPr>
            <a:noAutofit/>
          </a:bodyPr>
          <a:lstStyle/>
          <a:p>
            <a:pPr marL="0" indent="0" algn="ctr">
              <a:lnSpc>
                <a:spcPct val="20000"/>
              </a:lnSpc>
              <a:spcBef>
                <a:spcPts val="0"/>
              </a:spcBef>
              <a:spcAft>
                <a:spcPts val="1200"/>
              </a:spcAft>
              <a:buClr>
                <a:srgbClr val="C00000"/>
              </a:buClr>
              <a:buNone/>
            </a:pPr>
            <a:endParaRPr lang="en-US" sz="3200" b="1" dirty="0" smtClean="0">
              <a:solidFill>
                <a:srgbClr val="C00000"/>
              </a:solidFill>
              <a:latin typeface="Times New Roman" pitchFamily="18" charset="0"/>
              <a:cs typeface="Times New Roman" pitchFamily="18" charset="0"/>
            </a:endParaRPr>
          </a:p>
          <a:p>
            <a:pPr algn="just">
              <a:lnSpc>
                <a:spcPct val="120000"/>
              </a:lnSpc>
              <a:spcBef>
                <a:spcPts val="0"/>
              </a:spcBef>
              <a:buClr>
                <a:srgbClr val="C00000"/>
              </a:buClr>
              <a:buFont typeface="Wingdings" panose="05000000000000000000" pitchFamily="2" charset="2"/>
              <a:buChar char="Ø"/>
            </a:pPr>
            <a:endParaRPr lang="en-US" sz="2400" b="1" dirty="0">
              <a:latin typeface="Times New Roman" pitchFamily="18" charset="0"/>
              <a:cs typeface="Times New Roman" pitchFamily="18" charset="0"/>
            </a:endParaRPr>
          </a:p>
          <a:p>
            <a:pPr marL="0" indent="0" algn="just">
              <a:lnSpc>
                <a:spcPct val="120000"/>
              </a:lnSpc>
              <a:spcBef>
                <a:spcPts val="0"/>
              </a:spcBef>
              <a:buClr>
                <a:srgbClr val="C00000"/>
              </a:buClr>
              <a:buNone/>
            </a:pPr>
            <a:endParaRPr lang="en-US" sz="2400" b="1" dirty="0" smtClean="0">
              <a:latin typeface="Times New Roman" pitchFamily="18" charset="0"/>
              <a:cs typeface="Times New Roman" pitchFamily="18" charset="0"/>
            </a:endParaRPr>
          </a:p>
          <a:p>
            <a:pPr algn="just">
              <a:lnSpc>
                <a:spcPct val="120000"/>
              </a:lnSpc>
              <a:spcBef>
                <a:spcPts val="0"/>
              </a:spcBef>
              <a:buClr>
                <a:srgbClr val="C00000"/>
              </a:buClr>
              <a:buFont typeface="Wingdings" panose="05000000000000000000" pitchFamily="2" charset="2"/>
              <a:buChar char="Ø"/>
            </a:pPr>
            <a:endParaRPr lang="en-US" sz="2400" b="1" dirty="0">
              <a:latin typeface="Times New Roman" pitchFamily="18" charset="0"/>
              <a:cs typeface="Times New Roman" pitchFamily="18" charset="0"/>
            </a:endParaRPr>
          </a:p>
          <a:p>
            <a:pPr algn="just">
              <a:lnSpc>
                <a:spcPct val="120000"/>
              </a:lnSpc>
              <a:spcBef>
                <a:spcPts val="0"/>
              </a:spcBef>
              <a:buClr>
                <a:srgbClr val="C00000"/>
              </a:buClr>
              <a:buFont typeface="Wingdings" panose="05000000000000000000" pitchFamily="2" charset="2"/>
              <a:buChar char="Ø"/>
            </a:pPr>
            <a:endParaRPr lang="en-US" sz="2400" b="1" dirty="0" smtClean="0">
              <a:latin typeface="Times New Roman" pitchFamily="18" charset="0"/>
              <a:cs typeface="Times New Roman" pitchFamily="18" charset="0"/>
            </a:endParaRPr>
          </a:p>
          <a:p>
            <a:pPr algn="just">
              <a:lnSpc>
                <a:spcPct val="114000"/>
              </a:lnSpc>
              <a:spcBef>
                <a:spcPts val="0"/>
              </a:spcBef>
              <a:buClr>
                <a:srgbClr val="C00000"/>
              </a:buClr>
              <a:buFont typeface="Wingdings" pitchFamily="2" charset="2"/>
              <a:buChar char="Ø"/>
            </a:pPr>
            <a:endParaRPr lang="en-US" sz="2400" b="1" dirty="0">
              <a:latin typeface="Times New Roman" pitchFamily="18" charset="0"/>
              <a:cs typeface="Times New Roman" pitchFamily="18" charset="0"/>
            </a:endParaRPr>
          </a:p>
          <a:p>
            <a:pPr algn="just">
              <a:lnSpc>
                <a:spcPct val="114000"/>
              </a:lnSpc>
              <a:spcBef>
                <a:spcPts val="0"/>
              </a:spcBef>
              <a:buClr>
                <a:srgbClr val="C00000"/>
              </a:buClr>
              <a:buFont typeface="Wingdings" pitchFamily="2" charset="2"/>
              <a:buChar char="Ø"/>
            </a:pPr>
            <a:endParaRPr lang="en-US" sz="2400" b="1" dirty="0" smtClean="0">
              <a:latin typeface="Times New Roman" pitchFamily="18" charset="0"/>
              <a:cs typeface="Times New Roman" pitchFamily="18" charset="0"/>
            </a:endParaRPr>
          </a:p>
          <a:p>
            <a:pPr algn="just">
              <a:lnSpc>
                <a:spcPct val="114000"/>
              </a:lnSpc>
              <a:spcBef>
                <a:spcPts val="0"/>
              </a:spcBef>
              <a:buClr>
                <a:srgbClr val="C00000"/>
              </a:buClr>
              <a:buFont typeface="Wingdings" pitchFamily="2" charset="2"/>
              <a:buChar char="Ø"/>
            </a:pPr>
            <a:endParaRPr lang="en-US" sz="2400" b="1" dirty="0">
              <a:latin typeface="Times New Roman" pitchFamily="18" charset="0"/>
              <a:cs typeface="Times New Roman" pitchFamily="18" charset="0"/>
            </a:endParaRPr>
          </a:p>
          <a:p>
            <a:pPr algn="just">
              <a:lnSpc>
                <a:spcPct val="114000"/>
              </a:lnSpc>
              <a:spcBef>
                <a:spcPts val="0"/>
              </a:spcBef>
              <a:buClr>
                <a:srgbClr val="C00000"/>
              </a:buClr>
              <a:buFont typeface="Wingdings" pitchFamily="2" charset="2"/>
              <a:buChar char="Ø"/>
            </a:pPr>
            <a:endParaRPr lang="en-US" sz="2400" b="1" dirty="0" smtClean="0">
              <a:latin typeface="Times New Roman" pitchFamily="18" charset="0"/>
              <a:cs typeface="Times New Roman" pitchFamily="18" charset="0"/>
            </a:endParaRPr>
          </a:p>
          <a:p>
            <a:pPr algn="just">
              <a:lnSpc>
                <a:spcPct val="114000"/>
              </a:lnSpc>
              <a:spcBef>
                <a:spcPts val="0"/>
              </a:spcBef>
              <a:buClr>
                <a:srgbClr val="C00000"/>
              </a:buClr>
              <a:buFont typeface="Wingdings" pitchFamily="2" charset="2"/>
              <a:buChar char="Ø"/>
            </a:pPr>
            <a:endParaRPr lang="en-US" sz="2400" b="1" dirty="0">
              <a:latin typeface="Times New Roman" pitchFamily="18" charset="0"/>
              <a:cs typeface="Times New Roman" pitchFamily="18" charset="0"/>
            </a:endParaRPr>
          </a:p>
          <a:p>
            <a:pPr algn="just">
              <a:lnSpc>
                <a:spcPct val="114000"/>
              </a:lnSpc>
              <a:spcBef>
                <a:spcPts val="0"/>
              </a:spcBef>
              <a:buClr>
                <a:srgbClr val="C00000"/>
              </a:buClr>
              <a:buFont typeface="Wingdings" pitchFamily="2" charset="2"/>
              <a:buChar char="Ø"/>
            </a:pPr>
            <a:endParaRPr lang="en-US" sz="2400" b="1" dirty="0" smtClean="0">
              <a:latin typeface="Times New Roman" pitchFamily="18" charset="0"/>
              <a:cs typeface="Times New Roman" pitchFamily="18" charset="0"/>
            </a:endParaRPr>
          </a:p>
          <a:p>
            <a:pPr algn="just">
              <a:lnSpc>
                <a:spcPct val="114000"/>
              </a:lnSpc>
              <a:spcBef>
                <a:spcPts val="0"/>
              </a:spcBef>
              <a:buClr>
                <a:srgbClr val="C00000"/>
              </a:buClr>
              <a:buFont typeface="Wingdings" pitchFamily="2" charset="2"/>
              <a:buChar char="Ø"/>
            </a:pPr>
            <a:endParaRPr lang="en-US" sz="2400" b="1" dirty="0" smtClean="0">
              <a:latin typeface="Times New Roman" pitchFamily="18" charset="0"/>
              <a:cs typeface="Times New Roman" pitchFamily="18" charset="0"/>
            </a:endParaRPr>
          </a:p>
        </p:txBody>
      </p:sp>
      <p:pic>
        <p:nvPicPr>
          <p:cNvPr id="7" name="Picture 6"/>
          <p:cNvPicPr>
            <a:picLocks noChangeAspect="1"/>
          </p:cNvPicPr>
          <p:nvPr/>
        </p:nvPicPr>
        <p:blipFill>
          <a:blip r:embed="rId2"/>
          <a:stretch>
            <a:fillRect/>
          </a:stretch>
        </p:blipFill>
        <p:spPr>
          <a:xfrm>
            <a:off x="0" y="914401"/>
            <a:ext cx="4650095" cy="4724399"/>
          </a:xfrm>
          <a:prstGeom prst="rect">
            <a:avLst/>
          </a:prstGeom>
        </p:spPr>
      </p:pic>
      <p:pic>
        <p:nvPicPr>
          <p:cNvPr id="8" name="Picture 7" descr="IMG_20190212_143343.jpg"/>
          <p:cNvPicPr>
            <a:picLocks noChangeAspect="1"/>
          </p:cNvPicPr>
          <p:nvPr/>
        </p:nvPicPr>
        <p:blipFill>
          <a:blip r:embed="rId3" cstate="print"/>
          <a:stretch>
            <a:fillRect/>
          </a:stretch>
        </p:blipFill>
        <p:spPr>
          <a:xfrm>
            <a:off x="4267199" y="1447800"/>
            <a:ext cx="3810001" cy="3429000"/>
          </a:xfrm>
          <a:prstGeom prst="rect">
            <a:avLst/>
          </a:prstGeom>
        </p:spPr>
      </p:pic>
      <p:sp>
        <p:nvSpPr>
          <p:cNvPr id="9" name="Rectangle 8"/>
          <p:cNvSpPr/>
          <p:nvPr/>
        </p:nvSpPr>
        <p:spPr>
          <a:xfrm>
            <a:off x="457200" y="210127"/>
            <a:ext cx="8001000" cy="904863"/>
          </a:xfrm>
          <a:prstGeom prst="rect">
            <a:avLst/>
          </a:prstGeom>
        </p:spPr>
        <p:txBody>
          <a:bodyPr wrap="square">
            <a:spAutoFit/>
          </a:bodyPr>
          <a:lstStyle/>
          <a:p>
            <a:pPr algn="just">
              <a:lnSpc>
                <a:spcPct val="120000"/>
              </a:lnSpc>
              <a:spcBef>
                <a:spcPts val="0"/>
              </a:spcBef>
              <a:buClr>
                <a:srgbClr val="C00000"/>
              </a:buClr>
              <a:buFont typeface="Wingdings" panose="05000000000000000000" pitchFamily="2" charset="2"/>
              <a:buChar char="Ø"/>
            </a:pPr>
            <a:r>
              <a:rPr lang="en-US" sz="2200" b="1" dirty="0" smtClean="0">
                <a:latin typeface="Times New Roman" pitchFamily="18" charset="0"/>
                <a:cs typeface="Times New Roman" pitchFamily="18" charset="0"/>
              </a:rPr>
              <a:t>The relation between </a:t>
            </a:r>
            <a:r>
              <a:rPr lang="en-US" sz="2200" b="1" dirty="0">
                <a:latin typeface="Times New Roman" pitchFamily="18" charset="0"/>
                <a:cs typeface="Times New Roman" pitchFamily="18" charset="0"/>
              </a:rPr>
              <a:t>phase and line </a:t>
            </a:r>
            <a:r>
              <a:rPr lang="en-US" sz="2200" b="1" dirty="0" smtClean="0">
                <a:latin typeface="Times New Roman" pitchFamily="18" charset="0"/>
                <a:cs typeface="Times New Roman" pitchFamily="18" charset="0"/>
              </a:rPr>
              <a:t>currents in delta system are shown in phasors diagrams </a:t>
            </a:r>
            <a:endParaRPr lang="en-US" sz="2200" b="1" dirty="0">
              <a:latin typeface="Times New Roman" pitchFamily="18" charset="0"/>
              <a:cs typeface="Times New Roman" pitchFamily="18" charset="0"/>
            </a:endParaRPr>
          </a:p>
        </p:txBody>
      </p:sp>
    </p:spTree>
    <p:extLst>
      <p:ext uri="{BB962C8B-B14F-4D97-AF65-F5344CB8AC3E}">
        <p14:creationId xmlns="" xmlns:p14="http://schemas.microsoft.com/office/powerpoint/2010/main" val="65125899"/>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515712E1-7156-41BD-B554-C6FA83B2F84E}" type="slidenum">
              <a:rPr lang="en-US" smtClean="0"/>
              <a:pPr>
                <a:defRPr/>
              </a:pPr>
              <a:t>68</a:t>
            </a:fld>
            <a:endParaRPr lang="en-US"/>
          </a:p>
        </p:txBody>
      </p:sp>
      <p:sp>
        <p:nvSpPr>
          <p:cNvPr id="5" name="Content Placeholder 4"/>
          <p:cNvSpPr>
            <a:spLocks noGrp="1"/>
          </p:cNvSpPr>
          <p:nvPr>
            <p:ph idx="1"/>
          </p:nvPr>
        </p:nvSpPr>
        <p:spPr>
          <a:xfrm>
            <a:off x="304800" y="228600"/>
            <a:ext cx="7696200" cy="4942268"/>
          </a:xfrm>
        </p:spPr>
        <p:txBody>
          <a:bodyPr>
            <a:noAutofit/>
          </a:bodyPr>
          <a:lstStyle/>
          <a:p>
            <a:pPr marL="0" indent="0" algn="ctr">
              <a:lnSpc>
                <a:spcPct val="20000"/>
              </a:lnSpc>
              <a:spcBef>
                <a:spcPts val="0"/>
              </a:spcBef>
              <a:spcAft>
                <a:spcPts val="1200"/>
              </a:spcAft>
              <a:buClr>
                <a:srgbClr val="C00000"/>
              </a:buClr>
              <a:buNone/>
            </a:pPr>
            <a:endParaRPr lang="en-US" sz="2200" b="1" dirty="0" smtClean="0">
              <a:solidFill>
                <a:srgbClr val="C00000"/>
              </a:solidFill>
              <a:latin typeface="Times New Roman" pitchFamily="18" charset="0"/>
              <a:cs typeface="Times New Roman" pitchFamily="18" charset="0"/>
            </a:endParaRPr>
          </a:p>
          <a:p>
            <a:pPr algn="just">
              <a:lnSpc>
                <a:spcPct val="130000"/>
              </a:lnSpc>
              <a:spcBef>
                <a:spcPts val="0"/>
              </a:spcBef>
              <a:buClr>
                <a:srgbClr val="C00000"/>
              </a:buClr>
              <a:buFont typeface="Wingdings" panose="05000000000000000000" pitchFamily="2" charset="2"/>
              <a:buChar char="Ø"/>
            </a:pPr>
            <a:r>
              <a:rPr lang="en-US" sz="2200" b="1" dirty="0" smtClean="0">
                <a:latin typeface="Times New Roman" pitchFamily="18" charset="0"/>
                <a:cs typeface="Times New Roman" pitchFamily="18" charset="0"/>
              </a:rPr>
              <a:t>Determine the line currents                    in above figures by applying KCL at the three terminals R,Y, and B respectively.</a:t>
            </a:r>
          </a:p>
          <a:p>
            <a:pPr algn="just">
              <a:lnSpc>
                <a:spcPct val="50000"/>
              </a:lnSpc>
              <a:spcBef>
                <a:spcPts val="0"/>
              </a:spcBef>
              <a:buClr>
                <a:srgbClr val="C00000"/>
              </a:buClr>
              <a:buFont typeface="Wingdings" panose="05000000000000000000" pitchFamily="2" charset="2"/>
              <a:buChar char="Ø"/>
            </a:pPr>
            <a:endParaRPr lang="en-US" sz="2200" b="1" dirty="0" smtClean="0">
              <a:latin typeface="Times New Roman" pitchFamily="18" charset="0"/>
              <a:cs typeface="Times New Roman" pitchFamily="18" charset="0"/>
            </a:endParaRPr>
          </a:p>
          <a:p>
            <a:pPr algn="just">
              <a:lnSpc>
                <a:spcPct val="130000"/>
              </a:lnSpc>
              <a:spcBef>
                <a:spcPts val="0"/>
              </a:spcBef>
              <a:buClr>
                <a:srgbClr val="C00000"/>
              </a:buClr>
              <a:buFont typeface="Wingdings" panose="05000000000000000000" pitchFamily="2" charset="2"/>
              <a:buChar char="Ø"/>
            </a:pPr>
            <a:r>
              <a:rPr lang="en-US" sz="2200" b="1" dirty="0" smtClean="0">
                <a:latin typeface="Times New Roman" pitchFamily="18" charset="0"/>
                <a:cs typeface="Times New Roman" pitchFamily="18" charset="0"/>
              </a:rPr>
              <a:t>Thus, the current in the line 1,                        ; i.e. the current in any line is equal to the phasors difference of the currents in the two phases attached to that line.</a:t>
            </a:r>
          </a:p>
          <a:p>
            <a:pPr algn="just">
              <a:lnSpc>
                <a:spcPct val="50000"/>
              </a:lnSpc>
              <a:spcBef>
                <a:spcPts val="0"/>
              </a:spcBef>
              <a:buClr>
                <a:srgbClr val="C00000"/>
              </a:buClr>
              <a:buFont typeface="Wingdings" panose="05000000000000000000" pitchFamily="2" charset="2"/>
              <a:buChar char="Ø"/>
            </a:pPr>
            <a:endParaRPr lang="en-US" sz="2200" b="1" dirty="0">
              <a:latin typeface="Times New Roman" pitchFamily="18" charset="0"/>
              <a:cs typeface="Times New Roman" pitchFamily="18" charset="0"/>
            </a:endParaRPr>
          </a:p>
          <a:p>
            <a:pPr algn="just">
              <a:lnSpc>
                <a:spcPct val="130000"/>
              </a:lnSpc>
              <a:spcBef>
                <a:spcPts val="0"/>
              </a:spcBef>
              <a:buClr>
                <a:srgbClr val="C00000"/>
              </a:buClr>
              <a:buFont typeface="Wingdings" panose="05000000000000000000" pitchFamily="2" charset="2"/>
              <a:buChar char="Ø"/>
            </a:pPr>
            <a:r>
              <a:rPr lang="en-US" sz="2200" b="1" dirty="0" smtClean="0">
                <a:latin typeface="Times New Roman" pitchFamily="18" charset="0"/>
                <a:cs typeface="Times New Roman" pitchFamily="18" charset="0"/>
              </a:rPr>
              <a:t>Similarly, the current in the line 2,                         and the current in the line 3,                           .</a:t>
            </a:r>
          </a:p>
          <a:p>
            <a:pPr algn="just">
              <a:lnSpc>
                <a:spcPct val="50000"/>
              </a:lnSpc>
              <a:spcBef>
                <a:spcPts val="0"/>
              </a:spcBef>
              <a:buClr>
                <a:srgbClr val="C00000"/>
              </a:buClr>
              <a:buFont typeface="Wingdings" panose="05000000000000000000" pitchFamily="2" charset="2"/>
              <a:buChar char="Ø"/>
            </a:pPr>
            <a:endParaRPr lang="en-US" sz="2200" b="1" dirty="0" smtClean="0">
              <a:latin typeface="Times New Roman" pitchFamily="18" charset="0"/>
              <a:cs typeface="Times New Roman" pitchFamily="18" charset="0"/>
            </a:endParaRPr>
          </a:p>
          <a:p>
            <a:pPr algn="just">
              <a:lnSpc>
                <a:spcPct val="120000"/>
              </a:lnSpc>
              <a:spcBef>
                <a:spcPts val="0"/>
              </a:spcBef>
              <a:buClr>
                <a:srgbClr val="C00000"/>
              </a:buClr>
              <a:buFont typeface="Wingdings" panose="05000000000000000000" pitchFamily="2" charset="2"/>
              <a:buChar char="Ø"/>
            </a:pPr>
            <a:r>
              <a:rPr lang="en-US" sz="2200" b="1" dirty="0" smtClean="0">
                <a:latin typeface="Times New Roman" pitchFamily="18" charset="0"/>
                <a:cs typeface="Times New Roman" pitchFamily="18" charset="0"/>
              </a:rPr>
              <a:t>The phasors addition of line currents are</a:t>
            </a:r>
            <a:endParaRPr lang="en-US" sz="2200" b="1" dirty="0">
              <a:latin typeface="Times New Roman" pitchFamily="18" charset="0"/>
              <a:cs typeface="Times New Roman" pitchFamily="18" charset="0"/>
            </a:endParaRPr>
          </a:p>
          <a:p>
            <a:pPr algn="just">
              <a:lnSpc>
                <a:spcPct val="120000"/>
              </a:lnSpc>
              <a:spcBef>
                <a:spcPts val="0"/>
              </a:spcBef>
              <a:buClr>
                <a:srgbClr val="C00000"/>
              </a:buClr>
              <a:buFont typeface="Wingdings" panose="05000000000000000000" pitchFamily="2" charset="2"/>
              <a:buChar char="Ø"/>
            </a:pPr>
            <a:endParaRPr lang="en-US" sz="2400" b="1" dirty="0" smtClean="0">
              <a:latin typeface="Times New Roman" pitchFamily="18" charset="0"/>
              <a:cs typeface="Times New Roman" pitchFamily="18" charset="0"/>
            </a:endParaRPr>
          </a:p>
          <a:p>
            <a:pPr algn="just">
              <a:lnSpc>
                <a:spcPct val="114000"/>
              </a:lnSpc>
              <a:spcBef>
                <a:spcPts val="0"/>
              </a:spcBef>
              <a:buClr>
                <a:srgbClr val="C00000"/>
              </a:buClr>
              <a:buFont typeface="Wingdings" pitchFamily="2" charset="2"/>
              <a:buChar char="Ø"/>
            </a:pPr>
            <a:endParaRPr lang="en-US" sz="2400" b="1" dirty="0">
              <a:latin typeface="Times New Roman" pitchFamily="18" charset="0"/>
              <a:cs typeface="Times New Roman" pitchFamily="18" charset="0"/>
            </a:endParaRPr>
          </a:p>
          <a:p>
            <a:pPr algn="just">
              <a:lnSpc>
                <a:spcPct val="114000"/>
              </a:lnSpc>
              <a:spcBef>
                <a:spcPts val="0"/>
              </a:spcBef>
              <a:buClr>
                <a:srgbClr val="C00000"/>
              </a:buClr>
              <a:buFont typeface="Wingdings" pitchFamily="2" charset="2"/>
              <a:buChar char="Ø"/>
            </a:pPr>
            <a:r>
              <a:rPr lang="en-US" sz="2400" b="1" dirty="0" smtClean="0">
                <a:latin typeface="Times New Roman" pitchFamily="18" charset="0"/>
                <a:cs typeface="Times New Roman" pitchFamily="18" charset="0"/>
              </a:rPr>
              <a:t>                                       since </a:t>
            </a:r>
          </a:p>
          <a:p>
            <a:pPr algn="just">
              <a:lnSpc>
                <a:spcPct val="114000"/>
              </a:lnSpc>
              <a:spcBef>
                <a:spcPts val="0"/>
              </a:spcBef>
              <a:buClr>
                <a:srgbClr val="C00000"/>
              </a:buClr>
              <a:buFont typeface="Wingdings" pitchFamily="2" charset="2"/>
              <a:buChar char="Ø"/>
            </a:pPr>
            <a:endParaRPr lang="en-US" sz="2400" b="1" dirty="0">
              <a:latin typeface="Times New Roman" pitchFamily="18" charset="0"/>
              <a:cs typeface="Times New Roman" pitchFamily="18" charset="0"/>
            </a:endParaRPr>
          </a:p>
          <a:p>
            <a:pPr algn="just">
              <a:lnSpc>
                <a:spcPct val="114000"/>
              </a:lnSpc>
              <a:spcBef>
                <a:spcPts val="0"/>
              </a:spcBef>
              <a:buClr>
                <a:srgbClr val="C00000"/>
              </a:buClr>
              <a:buFont typeface="Wingdings" pitchFamily="2" charset="2"/>
              <a:buChar char="Ø"/>
            </a:pPr>
            <a:endParaRPr lang="en-US" sz="2400" b="1" dirty="0" smtClean="0">
              <a:latin typeface="Times New Roman" pitchFamily="18" charset="0"/>
              <a:cs typeface="Times New Roman" pitchFamily="18" charset="0"/>
            </a:endParaRPr>
          </a:p>
          <a:p>
            <a:pPr algn="just">
              <a:lnSpc>
                <a:spcPct val="114000"/>
              </a:lnSpc>
              <a:spcBef>
                <a:spcPts val="0"/>
              </a:spcBef>
              <a:buClr>
                <a:srgbClr val="C00000"/>
              </a:buClr>
              <a:buFont typeface="Wingdings" pitchFamily="2" charset="2"/>
              <a:buChar char="Ø"/>
            </a:pPr>
            <a:endParaRPr lang="en-US" sz="2400" b="1" dirty="0">
              <a:latin typeface="Times New Roman" pitchFamily="18" charset="0"/>
              <a:cs typeface="Times New Roman" pitchFamily="18" charset="0"/>
            </a:endParaRPr>
          </a:p>
          <a:p>
            <a:pPr algn="just">
              <a:lnSpc>
                <a:spcPct val="114000"/>
              </a:lnSpc>
              <a:spcBef>
                <a:spcPts val="0"/>
              </a:spcBef>
              <a:buClr>
                <a:srgbClr val="C00000"/>
              </a:buClr>
              <a:buFont typeface="Wingdings" pitchFamily="2" charset="2"/>
              <a:buChar char="Ø"/>
            </a:pPr>
            <a:endParaRPr lang="en-US" sz="2400" b="1" dirty="0" smtClean="0">
              <a:latin typeface="Times New Roman" pitchFamily="18" charset="0"/>
              <a:cs typeface="Times New Roman" pitchFamily="18" charset="0"/>
            </a:endParaRPr>
          </a:p>
          <a:p>
            <a:pPr algn="just">
              <a:lnSpc>
                <a:spcPct val="114000"/>
              </a:lnSpc>
              <a:spcBef>
                <a:spcPts val="0"/>
              </a:spcBef>
              <a:buClr>
                <a:srgbClr val="C00000"/>
              </a:buClr>
              <a:buFont typeface="Wingdings" pitchFamily="2" charset="2"/>
              <a:buChar char="Ø"/>
            </a:pPr>
            <a:endParaRPr lang="en-US" sz="2400" b="1" dirty="0" smtClean="0">
              <a:latin typeface="Times New Roman" pitchFamily="18" charset="0"/>
              <a:cs typeface="Times New Roman" pitchFamily="18" charset="0"/>
            </a:endParaRPr>
          </a:p>
        </p:txBody>
      </p:sp>
      <p:graphicFrame>
        <p:nvGraphicFramePr>
          <p:cNvPr id="7" name="Object 6"/>
          <p:cNvGraphicFramePr>
            <a:graphicFrameLocks noChangeAspect="1"/>
          </p:cNvGraphicFramePr>
          <p:nvPr>
            <p:extLst>
              <p:ext uri="{D42A27DB-BD31-4B8C-83A1-F6EECF244321}">
                <p14:modId xmlns="" xmlns:p14="http://schemas.microsoft.com/office/powerpoint/2010/main" val="1155749334"/>
              </p:ext>
            </p:extLst>
          </p:nvPr>
        </p:nvGraphicFramePr>
        <p:xfrm>
          <a:off x="3962400" y="533401"/>
          <a:ext cx="1447800" cy="381000"/>
        </p:xfrm>
        <a:graphic>
          <a:graphicData uri="http://schemas.openxmlformats.org/presentationml/2006/ole">
            <p:oleObj spid="_x0000_s254978" name="Equation" r:id="rId3" imgW="558720" imgH="241200" progId="Equation.3">
              <p:embed/>
            </p:oleObj>
          </a:graphicData>
        </a:graphic>
      </p:graphicFrame>
      <p:graphicFrame>
        <p:nvGraphicFramePr>
          <p:cNvPr id="8" name="Object 7"/>
          <p:cNvGraphicFramePr>
            <a:graphicFrameLocks noChangeAspect="1"/>
          </p:cNvGraphicFramePr>
          <p:nvPr>
            <p:extLst>
              <p:ext uri="{D42A27DB-BD31-4B8C-83A1-F6EECF244321}">
                <p14:modId xmlns="" xmlns:p14="http://schemas.microsoft.com/office/powerpoint/2010/main" val="639118928"/>
              </p:ext>
            </p:extLst>
          </p:nvPr>
        </p:nvGraphicFramePr>
        <p:xfrm>
          <a:off x="4343400" y="1600200"/>
          <a:ext cx="1447800" cy="304800"/>
        </p:xfrm>
        <a:graphic>
          <a:graphicData uri="http://schemas.openxmlformats.org/presentationml/2006/ole">
            <p:oleObj spid="_x0000_s254979" name="Equation" r:id="rId4" imgW="711000" imgH="215640" progId="Equation.3">
              <p:embed/>
            </p:oleObj>
          </a:graphicData>
        </a:graphic>
      </p:graphicFrame>
      <p:graphicFrame>
        <p:nvGraphicFramePr>
          <p:cNvPr id="10" name="Object 9"/>
          <p:cNvGraphicFramePr>
            <a:graphicFrameLocks noChangeAspect="1"/>
          </p:cNvGraphicFramePr>
          <p:nvPr>
            <p:extLst>
              <p:ext uri="{D42A27DB-BD31-4B8C-83A1-F6EECF244321}">
                <p14:modId xmlns="" xmlns:p14="http://schemas.microsoft.com/office/powerpoint/2010/main" val="1924514047"/>
              </p:ext>
            </p:extLst>
          </p:nvPr>
        </p:nvGraphicFramePr>
        <p:xfrm>
          <a:off x="5105400" y="3048000"/>
          <a:ext cx="1676400" cy="441325"/>
        </p:xfrm>
        <a:graphic>
          <a:graphicData uri="http://schemas.openxmlformats.org/presentationml/2006/ole">
            <p:oleObj spid="_x0000_s254980" name="Equation" r:id="rId5" imgW="723600" imgH="215640" progId="Equation.3">
              <p:embed/>
            </p:oleObj>
          </a:graphicData>
        </a:graphic>
      </p:graphicFrame>
      <p:graphicFrame>
        <p:nvGraphicFramePr>
          <p:cNvPr id="11" name="Object 10"/>
          <p:cNvGraphicFramePr>
            <a:graphicFrameLocks noChangeAspect="1"/>
          </p:cNvGraphicFramePr>
          <p:nvPr>
            <p:extLst>
              <p:ext uri="{D42A27DB-BD31-4B8C-83A1-F6EECF244321}">
                <p14:modId xmlns="" xmlns:p14="http://schemas.microsoft.com/office/powerpoint/2010/main" val="3194995270"/>
              </p:ext>
            </p:extLst>
          </p:nvPr>
        </p:nvGraphicFramePr>
        <p:xfrm>
          <a:off x="3124200" y="3505200"/>
          <a:ext cx="1625599" cy="450850"/>
        </p:xfrm>
        <a:graphic>
          <a:graphicData uri="http://schemas.openxmlformats.org/presentationml/2006/ole">
            <p:oleObj spid="_x0000_s254981" name="Equation" r:id="rId6" imgW="723600" imgH="228600" progId="Equation.3">
              <p:embed/>
            </p:oleObj>
          </a:graphicData>
        </a:graphic>
      </p:graphicFrame>
      <p:graphicFrame>
        <p:nvGraphicFramePr>
          <p:cNvPr id="246835" name="Object 51"/>
          <p:cNvGraphicFramePr>
            <a:graphicFrameLocks noChangeAspect="1"/>
          </p:cNvGraphicFramePr>
          <p:nvPr/>
        </p:nvGraphicFramePr>
        <p:xfrm>
          <a:off x="1524000" y="4495800"/>
          <a:ext cx="4648200" cy="1238250"/>
        </p:xfrm>
        <a:graphic>
          <a:graphicData uri="http://schemas.openxmlformats.org/presentationml/2006/ole">
            <p:oleObj spid="_x0000_s254982" name="Equation" r:id="rId7" imgW="2361960" imgH="558720" progId="Equation.3">
              <p:embed/>
            </p:oleObj>
          </a:graphicData>
        </a:graphic>
      </p:graphicFrame>
      <p:graphicFrame>
        <p:nvGraphicFramePr>
          <p:cNvPr id="246836" name="Object 52"/>
          <p:cNvGraphicFramePr>
            <a:graphicFrameLocks noChangeAspect="1"/>
          </p:cNvGraphicFramePr>
          <p:nvPr/>
        </p:nvGraphicFramePr>
        <p:xfrm>
          <a:off x="4495800" y="5257800"/>
          <a:ext cx="1676400" cy="457200"/>
        </p:xfrm>
        <a:graphic>
          <a:graphicData uri="http://schemas.openxmlformats.org/presentationml/2006/ole">
            <p:oleObj spid="_x0000_s254983" name="Equation" r:id="rId8" imgW="799920" imgH="241200" progId="Equation.3">
              <p:embed/>
            </p:oleObj>
          </a:graphicData>
        </a:graphic>
      </p:graphicFrame>
    </p:spTree>
    <p:extLst>
      <p:ext uri="{BB962C8B-B14F-4D97-AF65-F5344CB8AC3E}">
        <p14:creationId xmlns="" xmlns:p14="http://schemas.microsoft.com/office/powerpoint/2010/main" val="3949087582"/>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515712E1-7156-41BD-B554-C6FA83B2F84E}" type="slidenum">
              <a:rPr lang="en-US" smtClean="0"/>
              <a:pPr>
                <a:defRPr/>
              </a:pPr>
              <a:t>69</a:t>
            </a:fld>
            <a:endParaRPr lang="en-US"/>
          </a:p>
        </p:txBody>
      </p:sp>
      <p:sp>
        <p:nvSpPr>
          <p:cNvPr id="5" name="Content Placeholder 4"/>
          <p:cNvSpPr>
            <a:spLocks noGrp="1"/>
          </p:cNvSpPr>
          <p:nvPr>
            <p:ph idx="1"/>
          </p:nvPr>
        </p:nvSpPr>
        <p:spPr>
          <a:xfrm>
            <a:off x="381000" y="609600"/>
            <a:ext cx="7831932" cy="4942268"/>
          </a:xfrm>
        </p:spPr>
        <p:txBody>
          <a:bodyPr>
            <a:noAutofit/>
          </a:bodyPr>
          <a:lstStyle/>
          <a:p>
            <a:pPr marL="0" indent="0" algn="ctr">
              <a:lnSpc>
                <a:spcPct val="20000"/>
              </a:lnSpc>
              <a:spcBef>
                <a:spcPts val="0"/>
              </a:spcBef>
              <a:spcAft>
                <a:spcPts val="1200"/>
              </a:spcAft>
              <a:buClr>
                <a:srgbClr val="C00000"/>
              </a:buClr>
              <a:buNone/>
            </a:pPr>
            <a:endParaRPr lang="en-US" sz="3200" b="1" dirty="0" smtClean="0">
              <a:solidFill>
                <a:srgbClr val="C00000"/>
              </a:solidFill>
              <a:latin typeface="Times New Roman" pitchFamily="18" charset="0"/>
              <a:cs typeface="Times New Roman" pitchFamily="18" charset="0"/>
            </a:endParaRPr>
          </a:p>
          <a:p>
            <a:pPr algn="just">
              <a:lnSpc>
                <a:spcPct val="150000"/>
              </a:lnSpc>
              <a:spcBef>
                <a:spcPts val="0"/>
              </a:spcBef>
              <a:buClr>
                <a:srgbClr val="C00000"/>
              </a:buClr>
              <a:buFont typeface="Wingdings" panose="05000000000000000000" pitchFamily="2" charset="2"/>
              <a:buChar char="Ø"/>
            </a:pPr>
            <a:r>
              <a:rPr lang="en-US" sz="2200" b="1" dirty="0" smtClean="0">
                <a:latin typeface="Times New Roman" pitchFamily="18" charset="0"/>
                <a:cs typeface="Times New Roman" pitchFamily="18" charset="0"/>
              </a:rPr>
              <a:t>Similarly,  remaining two line currents,               are also equals to           , </a:t>
            </a:r>
            <a:r>
              <a:rPr lang="en-US" sz="2200" b="1" dirty="0" err="1" smtClean="0">
                <a:latin typeface="Times New Roman" pitchFamily="18" charset="0"/>
                <a:cs typeface="Times New Roman" pitchFamily="18" charset="0"/>
              </a:rPr>
              <a:t>i.e</a:t>
            </a:r>
            <a:r>
              <a:rPr lang="en-US" sz="2200" b="1" dirty="0" smtClean="0">
                <a:latin typeface="Times New Roman" pitchFamily="18" charset="0"/>
                <a:cs typeface="Times New Roman" pitchFamily="18" charset="0"/>
              </a:rPr>
              <a:t> the line current                        .</a:t>
            </a:r>
          </a:p>
          <a:p>
            <a:pPr algn="just">
              <a:lnSpc>
                <a:spcPct val="50000"/>
              </a:lnSpc>
              <a:spcBef>
                <a:spcPts val="0"/>
              </a:spcBef>
              <a:buClr>
                <a:srgbClr val="C00000"/>
              </a:buClr>
              <a:buFont typeface="Wingdings" panose="05000000000000000000" pitchFamily="2" charset="2"/>
              <a:buChar char="Ø"/>
            </a:pPr>
            <a:endParaRPr lang="en-US" sz="2200" b="1" dirty="0" smtClean="0">
              <a:latin typeface="Times New Roman" pitchFamily="18" charset="0"/>
              <a:cs typeface="Times New Roman" pitchFamily="18" charset="0"/>
            </a:endParaRPr>
          </a:p>
          <a:p>
            <a:pPr algn="just">
              <a:lnSpc>
                <a:spcPct val="150000"/>
              </a:lnSpc>
              <a:spcBef>
                <a:spcPts val="0"/>
              </a:spcBef>
              <a:buClr>
                <a:srgbClr val="C00000"/>
              </a:buClr>
              <a:buFont typeface="Wingdings" panose="05000000000000000000" pitchFamily="2" charset="2"/>
              <a:buChar char="Ø"/>
            </a:pPr>
            <a:r>
              <a:rPr lang="en-US" sz="2200" b="1" dirty="0" smtClean="0">
                <a:latin typeface="Times New Roman" pitchFamily="18" charset="0"/>
                <a:cs typeface="Times New Roman" pitchFamily="18" charset="0"/>
              </a:rPr>
              <a:t>All the line currents are equal in magnitude but displaced by 120 degrees from one another. The line currents are 30 degrees behind the respective phase currents.</a:t>
            </a:r>
          </a:p>
          <a:p>
            <a:pPr algn="just">
              <a:lnSpc>
                <a:spcPct val="100000"/>
              </a:lnSpc>
              <a:spcBef>
                <a:spcPts val="0"/>
              </a:spcBef>
              <a:buClr>
                <a:srgbClr val="C00000"/>
              </a:buClr>
              <a:buFont typeface="Wingdings" panose="05000000000000000000" pitchFamily="2" charset="2"/>
              <a:buChar char="Ø"/>
            </a:pPr>
            <a:endParaRPr lang="en-US" sz="2200" b="1" dirty="0" smtClean="0">
              <a:latin typeface="Times New Roman" pitchFamily="18" charset="0"/>
              <a:cs typeface="Times New Roman" pitchFamily="18" charset="0"/>
            </a:endParaRPr>
          </a:p>
          <a:p>
            <a:pPr algn="just">
              <a:lnSpc>
                <a:spcPct val="150000"/>
              </a:lnSpc>
              <a:spcBef>
                <a:spcPts val="0"/>
              </a:spcBef>
              <a:buClr>
                <a:srgbClr val="C00000"/>
              </a:buClr>
              <a:buNone/>
            </a:pPr>
            <a:r>
              <a:rPr lang="en-US" sz="2200" b="1" dirty="0" smtClean="0">
                <a:solidFill>
                  <a:srgbClr val="C00000"/>
                </a:solidFill>
                <a:latin typeface="Times New Roman" panose="02020603050405020304" pitchFamily="18" charset="0"/>
                <a:cs typeface="Times New Roman" panose="02020603050405020304" pitchFamily="18" charset="0"/>
              </a:rPr>
              <a:t>Problem 13: </a:t>
            </a:r>
            <a:r>
              <a:rPr lang="en-US" sz="2200" b="1" dirty="0" smtClean="0">
                <a:solidFill>
                  <a:srgbClr val="000066"/>
                </a:solidFill>
                <a:latin typeface="Times New Roman" panose="02020603050405020304" pitchFamily="18" charset="0"/>
                <a:cs typeface="Times New Roman" panose="02020603050405020304" pitchFamily="18" charset="0"/>
              </a:rPr>
              <a:t>Three identical loads are connected in delta to a three phase supply of              V. If the phase current      is 25                                A, calculate the three line currents</a:t>
            </a:r>
            <a:r>
              <a:rPr lang="en-US" sz="2800" b="1" dirty="0" smtClean="0">
                <a:solidFill>
                  <a:srgbClr val="000066"/>
                </a:solidFill>
                <a:latin typeface="Times New Roman" panose="02020603050405020304" pitchFamily="18" charset="0"/>
                <a:cs typeface="Times New Roman" panose="02020603050405020304" pitchFamily="18" charset="0"/>
              </a:rPr>
              <a:t>.  </a:t>
            </a:r>
          </a:p>
          <a:p>
            <a:pPr algn="just">
              <a:lnSpc>
                <a:spcPct val="150000"/>
              </a:lnSpc>
              <a:spcBef>
                <a:spcPts val="0"/>
              </a:spcBef>
              <a:buClr>
                <a:srgbClr val="C00000"/>
              </a:buClr>
              <a:buNone/>
            </a:pPr>
            <a:r>
              <a:rPr lang="en-US" sz="2400" b="1" dirty="0" smtClean="0">
                <a:latin typeface="Times New Roman" pitchFamily="18" charset="0"/>
                <a:cs typeface="Times New Roman" pitchFamily="18" charset="0"/>
              </a:rPr>
              <a:t>                     </a:t>
            </a:r>
          </a:p>
          <a:p>
            <a:pPr algn="just">
              <a:lnSpc>
                <a:spcPct val="150000"/>
              </a:lnSpc>
              <a:spcBef>
                <a:spcPts val="0"/>
              </a:spcBef>
              <a:buClr>
                <a:srgbClr val="C00000"/>
              </a:buClr>
              <a:buFont typeface="Wingdings" panose="05000000000000000000" pitchFamily="2" charset="2"/>
              <a:buChar char="Ø"/>
            </a:pPr>
            <a:endParaRPr lang="en-US" sz="2400" b="1" dirty="0" smtClean="0">
              <a:latin typeface="Times New Roman" pitchFamily="18" charset="0"/>
              <a:cs typeface="Times New Roman" pitchFamily="18" charset="0"/>
            </a:endParaRPr>
          </a:p>
          <a:p>
            <a:pPr algn="just">
              <a:lnSpc>
                <a:spcPct val="150000"/>
              </a:lnSpc>
              <a:spcBef>
                <a:spcPts val="0"/>
              </a:spcBef>
              <a:buClr>
                <a:srgbClr val="C00000"/>
              </a:buClr>
              <a:buFont typeface="Wingdings" panose="05000000000000000000" pitchFamily="2" charset="2"/>
              <a:buChar char="Ø"/>
            </a:pPr>
            <a:endParaRPr lang="en-US" sz="2400" b="1" dirty="0" smtClean="0">
              <a:latin typeface="Times New Roman" pitchFamily="18" charset="0"/>
              <a:cs typeface="Times New Roman" pitchFamily="18" charset="0"/>
            </a:endParaRPr>
          </a:p>
          <a:p>
            <a:pPr marL="0" indent="0" algn="just">
              <a:lnSpc>
                <a:spcPct val="150000"/>
              </a:lnSpc>
              <a:spcBef>
                <a:spcPts val="0"/>
              </a:spcBef>
              <a:buClr>
                <a:srgbClr val="C00000"/>
              </a:buClr>
              <a:buNone/>
            </a:pPr>
            <a:r>
              <a:rPr lang="en-US" sz="2400" b="1" dirty="0" smtClean="0">
                <a:latin typeface="Times New Roman" pitchFamily="18" charset="0"/>
                <a:cs typeface="Times New Roman" pitchFamily="18" charset="0"/>
              </a:rPr>
              <a:t>    </a:t>
            </a:r>
            <a:endParaRPr lang="en-US" sz="2400" b="1" dirty="0">
              <a:latin typeface="Times New Roman" pitchFamily="18" charset="0"/>
              <a:cs typeface="Times New Roman" pitchFamily="18" charset="0"/>
            </a:endParaRPr>
          </a:p>
          <a:p>
            <a:pPr marL="0" indent="0" algn="just">
              <a:lnSpc>
                <a:spcPct val="120000"/>
              </a:lnSpc>
              <a:spcBef>
                <a:spcPts val="0"/>
              </a:spcBef>
              <a:buClr>
                <a:srgbClr val="C00000"/>
              </a:buClr>
              <a:buNone/>
            </a:pPr>
            <a:endParaRPr lang="en-US" sz="2400" b="1" dirty="0" smtClean="0">
              <a:latin typeface="Times New Roman" pitchFamily="18" charset="0"/>
              <a:cs typeface="Times New Roman" pitchFamily="18" charset="0"/>
            </a:endParaRPr>
          </a:p>
          <a:p>
            <a:pPr algn="just">
              <a:lnSpc>
                <a:spcPct val="120000"/>
              </a:lnSpc>
              <a:spcBef>
                <a:spcPts val="0"/>
              </a:spcBef>
              <a:buClr>
                <a:srgbClr val="C00000"/>
              </a:buClr>
              <a:buFont typeface="Wingdings" panose="05000000000000000000" pitchFamily="2" charset="2"/>
              <a:buChar char="Ø"/>
            </a:pPr>
            <a:endParaRPr lang="en-US" sz="2400" b="1" dirty="0">
              <a:latin typeface="Times New Roman" pitchFamily="18" charset="0"/>
              <a:cs typeface="Times New Roman" pitchFamily="18" charset="0"/>
            </a:endParaRPr>
          </a:p>
          <a:p>
            <a:pPr algn="just">
              <a:lnSpc>
                <a:spcPct val="120000"/>
              </a:lnSpc>
              <a:spcBef>
                <a:spcPts val="0"/>
              </a:spcBef>
              <a:buClr>
                <a:srgbClr val="C00000"/>
              </a:buClr>
              <a:buFont typeface="Wingdings" panose="05000000000000000000" pitchFamily="2" charset="2"/>
              <a:buChar char="Ø"/>
            </a:pPr>
            <a:endParaRPr lang="en-US" sz="2400" b="1" dirty="0" smtClean="0">
              <a:latin typeface="Times New Roman" pitchFamily="18" charset="0"/>
              <a:cs typeface="Times New Roman" pitchFamily="18" charset="0"/>
            </a:endParaRPr>
          </a:p>
          <a:p>
            <a:pPr algn="just">
              <a:lnSpc>
                <a:spcPct val="114000"/>
              </a:lnSpc>
              <a:spcBef>
                <a:spcPts val="0"/>
              </a:spcBef>
              <a:buClr>
                <a:srgbClr val="C00000"/>
              </a:buClr>
              <a:buFont typeface="Wingdings" pitchFamily="2" charset="2"/>
              <a:buChar char="Ø"/>
            </a:pPr>
            <a:endParaRPr lang="en-US" sz="2400" b="1" dirty="0">
              <a:latin typeface="Times New Roman" pitchFamily="18" charset="0"/>
              <a:cs typeface="Times New Roman" pitchFamily="18" charset="0"/>
            </a:endParaRPr>
          </a:p>
          <a:p>
            <a:pPr algn="just">
              <a:lnSpc>
                <a:spcPct val="114000"/>
              </a:lnSpc>
              <a:spcBef>
                <a:spcPts val="0"/>
              </a:spcBef>
              <a:buClr>
                <a:srgbClr val="C00000"/>
              </a:buClr>
              <a:buFont typeface="Wingdings" pitchFamily="2" charset="2"/>
              <a:buChar char="Ø"/>
            </a:pPr>
            <a:endParaRPr lang="en-US" sz="2400" b="1" dirty="0" smtClean="0">
              <a:latin typeface="Times New Roman" pitchFamily="18" charset="0"/>
              <a:cs typeface="Times New Roman" pitchFamily="18" charset="0"/>
            </a:endParaRPr>
          </a:p>
          <a:p>
            <a:pPr algn="just">
              <a:lnSpc>
                <a:spcPct val="114000"/>
              </a:lnSpc>
              <a:spcBef>
                <a:spcPts val="0"/>
              </a:spcBef>
              <a:buClr>
                <a:srgbClr val="C00000"/>
              </a:buClr>
              <a:buFont typeface="Wingdings" pitchFamily="2" charset="2"/>
              <a:buChar char="Ø"/>
            </a:pPr>
            <a:endParaRPr lang="en-US" sz="2400" b="1" dirty="0">
              <a:latin typeface="Times New Roman" pitchFamily="18" charset="0"/>
              <a:cs typeface="Times New Roman" pitchFamily="18" charset="0"/>
            </a:endParaRPr>
          </a:p>
          <a:p>
            <a:pPr algn="just">
              <a:lnSpc>
                <a:spcPct val="114000"/>
              </a:lnSpc>
              <a:spcBef>
                <a:spcPts val="0"/>
              </a:spcBef>
              <a:buClr>
                <a:srgbClr val="C00000"/>
              </a:buClr>
              <a:buFont typeface="Wingdings" pitchFamily="2" charset="2"/>
              <a:buChar char="Ø"/>
            </a:pPr>
            <a:endParaRPr lang="en-US" sz="2400" b="1" dirty="0" smtClean="0">
              <a:latin typeface="Times New Roman" pitchFamily="18" charset="0"/>
              <a:cs typeface="Times New Roman" pitchFamily="18" charset="0"/>
            </a:endParaRPr>
          </a:p>
          <a:p>
            <a:pPr algn="just">
              <a:lnSpc>
                <a:spcPct val="114000"/>
              </a:lnSpc>
              <a:spcBef>
                <a:spcPts val="0"/>
              </a:spcBef>
              <a:buClr>
                <a:srgbClr val="C00000"/>
              </a:buClr>
              <a:buFont typeface="Wingdings" pitchFamily="2" charset="2"/>
              <a:buChar char="Ø"/>
            </a:pPr>
            <a:endParaRPr lang="en-US" sz="2400" b="1" dirty="0">
              <a:latin typeface="Times New Roman" pitchFamily="18" charset="0"/>
              <a:cs typeface="Times New Roman" pitchFamily="18" charset="0"/>
            </a:endParaRPr>
          </a:p>
          <a:p>
            <a:pPr algn="just">
              <a:lnSpc>
                <a:spcPct val="114000"/>
              </a:lnSpc>
              <a:spcBef>
                <a:spcPts val="0"/>
              </a:spcBef>
              <a:buClr>
                <a:srgbClr val="C00000"/>
              </a:buClr>
              <a:buFont typeface="Wingdings" pitchFamily="2" charset="2"/>
              <a:buChar char="Ø"/>
            </a:pPr>
            <a:endParaRPr lang="en-US" sz="2400" b="1" dirty="0" smtClean="0">
              <a:latin typeface="Times New Roman" pitchFamily="18" charset="0"/>
              <a:cs typeface="Times New Roman" pitchFamily="18" charset="0"/>
            </a:endParaRPr>
          </a:p>
          <a:p>
            <a:pPr algn="just">
              <a:lnSpc>
                <a:spcPct val="114000"/>
              </a:lnSpc>
              <a:spcBef>
                <a:spcPts val="0"/>
              </a:spcBef>
              <a:buClr>
                <a:srgbClr val="C00000"/>
              </a:buClr>
              <a:buFont typeface="Wingdings" pitchFamily="2" charset="2"/>
              <a:buChar char="Ø"/>
            </a:pPr>
            <a:endParaRPr lang="en-US" sz="2400" b="1" dirty="0" smtClean="0">
              <a:latin typeface="Times New Roman" pitchFamily="18" charset="0"/>
              <a:cs typeface="Times New Roman" pitchFamily="18" charset="0"/>
            </a:endParaRPr>
          </a:p>
        </p:txBody>
      </p:sp>
      <p:graphicFrame>
        <p:nvGraphicFramePr>
          <p:cNvPr id="14" name="Object 13"/>
          <p:cNvGraphicFramePr>
            <a:graphicFrameLocks noChangeAspect="1"/>
          </p:cNvGraphicFramePr>
          <p:nvPr/>
        </p:nvGraphicFramePr>
        <p:xfrm>
          <a:off x="5715000" y="990600"/>
          <a:ext cx="1143000" cy="381000"/>
        </p:xfrm>
        <a:graphic>
          <a:graphicData uri="http://schemas.openxmlformats.org/presentationml/2006/ole">
            <p:oleObj spid="_x0000_s245841" name="Equation" r:id="rId3" imgW="444240" imgH="228600" progId="Equation.3">
              <p:embed/>
            </p:oleObj>
          </a:graphicData>
        </a:graphic>
      </p:graphicFrame>
      <p:graphicFrame>
        <p:nvGraphicFramePr>
          <p:cNvPr id="245846" name="Object 86"/>
          <p:cNvGraphicFramePr>
            <a:graphicFrameLocks noChangeAspect="1"/>
          </p:cNvGraphicFramePr>
          <p:nvPr/>
        </p:nvGraphicFramePr>
        <p:xfrm>
          <a:off x="1828800" y="1524000"/>
          <a:ext cx="533400" cy="381000"/>
        </p:xfrm>
        <a:graphic>
          <a:graphicData uri="http://schemas.openxmlformats.org/presentationml/2006/ole">
            <p:oleObj spid="_x0000_s245846" name="Equation" r:id="rId4" imgW="393480" imgH="266400" progId="Equation.3">
              <p:embed/>
            </p:oleObj>
          </a:graphicData>
        </a:graphic>
      </p:graphicFrame>
      <p:graphicFrame>
        <p:nvGraphicFramePr>
          <p:cNvPr id="245847" name="Object 87"/>
          <p:cNvGraphicFramePr>
            <a:graphicFrameLocks noChangeAspect="1"/>
          </p:cNvGraphicFramePr>
          <p:nvPr/>
        </p:nvGraphicFramePr>
        <p:xfrm>
          <a:off x="4876800" y="1524000"/>
          <a:ext cx="1447800" cy="381000"/>
        </p:xfrm>
        <a:graphic>
          <a:graphicData uri="http://schemas.openxmlformats.org/presentationml/2006/ole">
            <p:oleObj spid="_x0000_s245847" name="Equation" r:id="rId5" imgW="685800" imgH="266400" progId="Equation.3">
              <p:embed/>
            </p:oleObj>
          </a:graphicData>
        </a:graphic>
      </p:graphicFrame>
      <p:graphicFrame>
        <p:nvGraphicFramePr>
          <p:cNvPr id="245848" name="Object 88"/>
          <p:cNvGraphicFramePr>
            <a:graphicFrameLocks noChangeAspect="1"/>
          </p:cNvGraphicFramePr>
          <p:nvPr/>
        </p:nvGraphicFramePr>
        <p:xfrm>
          <a:off x="3289300" y="4495800"/>
          <a:ext cx="1116013" cy="381000"/>
        </p:xfrm>
        <a:graphic>
          <a:graphicData uri="http://schemas.openxmlformats.org/presentationml/2006/ole">
            <p:oleObj spid="_x0000_s245848" name="Equation" r:id="rId6" imgW="520560" imgH="177480" progId="Equation.3">
              <p:embed/>
            </p:oleObj>
          </a:graphicData>
        </a:graphic>
      </p:graphicFrame>
      <p:graphicFrame>
        <p:nvGraphicFramePr>
          <p:cNvPr id="245850" name="Object 90"/>
          <p:cNvGraphicFramePr>
            <a:graphicFrameLocks noChangeAspect="1"/>
          </p:cNvGraphicFramePr>
          <p:nvPr/>
        </p:nvGraphicFramePr>
        <p:xfrm>
          <a:off x="7162800" y="4495800"/>
          <a:ext cx="381000" cy="457200"/>
        </p:xfrm>
        <a:graphic>
          <a:graphicData uri="http://schemas.openxmlformats.org/presentationml/2006/ole">
            <p:oleObj spid="_x0000_s245850" name="Equation" r:id="rId7" imgW="177480" imgH="215640" progId="Equation.3">
              <p:embed/>
            </p:oleObj>
          </a:graphicData>
        </a:graphic>
      </p:graphicFrame>
    </p:spTree>
    <p:extLst>
      <p:ext uri="{BB962C8B-B14F-4D97-AF65-F5344CB8AC3E}">
        <p14:creationId xmlns="" xmlns:p14="http://schemas.microsoft.com/office/powerpoint/2010/main" val="291003462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515712E1-7156-41BD-B554-C6FA83B2F84E}" type="slidenum">
              <a:rPr lang="en-US" smtClean="0"/>
              <a:pPr>
                <a:defRPr/>
              </a:pPr>
              <a:t>7</a:t>
            </a:fld>
            <a:endParaRPr lang="en-US"/>
          </a:p>
        </p:txBody>
      </p:sp>
      <p:sp>
        <p:nvSpPr>
          <p:cNvPr id="5" name="Content Placeholder 4"/>
          <p:cNvSpPr>
            <a:spLocks noGrp="1"/>
          </p:cNvSpPr>
          <p:nvPr>
            <p:ph idx="1"/>
          </p:nvPr>
        </p:nvSpPr>
        <p:spPr>
          <a:xfrm>
            <a:off x="533400" y="685800"/>
            <a:ext cx="8153400" cy="4495800"/>
          </a:xfrm>
        </p:spPr>
        <p:txBody>
          <a:bodyPr>
            <a:noAutofit/>
          </a:bodyPr>
          <a:lstStyle/>
          <a:p>
            <a:pPr algn="just">
              <a:lnSpc>
                <a:spcPct val="114000"/>
              </a:lnSpc>
              <a:spcBef>
                <a:spcPts val="0"/>
              </a:spcBef>
              <a:buClr>
                <a:srgbClr val="C00000"/>
              </a:buClr>
              <a:buFont typeface="Wingdings" pitchFamily="2" charset="2"/>
              <a:buChar char="Ø"/>
            </a:pPr>
            <a:r>
              <a:rPr lang="en-US" sz="2200" b="1" dirty="0" smtClean="0">
                <a:latin typeface="Times New Roman" panose="02020603050405020304" pitchFamily="18" charset="0"/>
                <a:cs typeface="Times New Roman" panose="02020603050405020304" pitchFamily="18" charset="0"/>
              </a:rPr>
              <a:t>The frequency of a wave is defined as the number of cycles that a sine wave completes in one second. The frequency (f) measured in hertz (Hz), one hertz is equivalent to one cycle per second,  50Hz means 50 cycle per second.</a:t>
            </a:r>
          </a:p>
          <a:p>
            <a:pPr algn="just">
              <a:lnSpc>
                <a:spcPct val="114000"/>
              </a:lnSpc>
              <a:spcBef>
                <a:spcPts val="0"/>
              </a:spcBef>
              <a:buClr>
                <a:srgbClr val="C00000"/>
              </a:buClr>
              <a:buFont typeface="Wingdings" pitchFamily="2" charset="2"/>
              <a:buChar char="Ø"/>
            </a:pPr>
            <a:r>
              <a:rPr lang="en-US" sz="2200" b="1" dirty="0" smtClean="0">
                <a:latin typeface="Times New Roman" panose="02020603050405020304" pitchFamily="18" charset="0"/>
                <a:cs typeface="Times New Roman" panose="02020603050405020304" pitchFamily="18" charset="0"/>
              </a:rPr>
              <a:t>The relation between time period and frequency is given by</a:t>
            </a:r>
          </a:p>
          <a:p>
            <a:pPr algn="just">
              <a:lnSpc>
                <a:spcPct val="114000"/>
              </a:lnSpc>
              <a:spcBef>
                <a:spcPts val="0"/>
              </a:spcBef>
              <a:buClr>
                <a:srgbClr val="C00000"/>
              </a:buClr>
              <a:buFont typeface="Wingdings" pitchFamily="2" charset="2"/>
              <a:buChar char="Ø"/>
            </a:pPr>
            <a:endParaRPr lang="en-US" sz="2200" b="1" dirty="0" smtClean="0">
              <a:latin typeface="Times New Roman" panose="02020603050405020304" pitchFamily="18" charset="0"/>
              <a:cs typeface="Times New Roman" panose="02020603050405020304" pitchFamily="18" charset="0"/>
            </a:endParaRPr>
          </a:p>
          <a:p>
            <a:pPr algn="just">
              <a:lnSpc>
                <a:spcPct val="100000"/>
              </a:lnSpc>
              <a:spcBef>
                <a:spcPts val="0"/>
              </a:spcBef>
              <a:buClr>
                <a:srgbClr val="C00000"/>
              </a:buClr>
              <a:buNone/>
            </a:pPr>
            <a:endParaRPr lang="en-US" sz="2200" b="1" dirty="0" smtClean="0">
              <a:latin typeface="Times New Roman" panose="02020603050405020304" pitchFamily="18" charset="0"/>
              <a:cs typeface="Times New Roman" panose="02020603050405020304" pitchFamily="18" charset="0"/>
            </a:endParaRPr>
          </a:p>
          <a:p>
            <a:pPr algn="just">
              <a:lnSpc>
                <a:spcPct val="114000"/>
              </a:lnSpc>
              <a:spcBef>
                <a:spcPts val="0"/>
              </a:spcBef>
              <a:buClr>
                <a:srgbClr val="C00000"/>
              </a:buClr>
              <a:buFont typeface="Wingdings" pitchFamily="2" charset="2"/>
              <a:buChar char="Ø"/>
            </a:pPr>
            <a:r>
              <a:rPr lang="en-US" sz="2200" b="1" dirty="0" smtClean="0">
                <a:latin typeface="Times New Roman" panose="02020603050405020304" pitchFamily="18" charset="0"/>
                <a:cs typeface="Times New Roman" panose="02020603050405020304" pitchFamily="18" charset="0"/>
              </a:rPr>
              <a:t>What is the time period of sine wave shown in figure</a:t>
            </a:r>
          </a:p>
          <a:p>
            <a:pPr algn="just">
              <a:lnSpc>
                <a:spcPct val="114000"/>
              </a:lnSpc>
              <a:spcBef>
                <a:spcPts val="0"/>
              </a:spcBef>
              <a:buClr>
                <a:srgbClr val="C00000"/>
              </a:buClr>
              <a:buFont typeface="Wingdings" pitchFamily="2" charset="2"/>
              <a:buChar char="Ø"/>
            </a:pPr>
            <a:endParaRPr lang="en-US" sz="2400" b="1" dirty="0" smtClean="0">
              <a:latin typeface="Times New Roman" panose="02020603050405020304" pitchFamily="18" charset="0"/>
              <a:cs typeface="Times New Roman" panose="02020603050405020304" pitchFamily="18" charset="0"/>
            </a:endParaRPr>
          </a:p>
          <a:p>
            <a:pPr algn="just">
              <a:lnSpc>
                <a:spcPct val="114000"/>
              </a:lnSpc>
              <a:spcBef>
                <a:spcPts val="0"/>
              </a:spcBef>
              <a:buClr>
                <a:srgbClr val="C00000"/>
              </a:buClr>
              <a:buFont typeface="Wingdings" pitchFamily="2" charset="2"/>
              <a:buChar char="Ø"/>
            </a:pPr>
            <a:endParaRPr lang="en-US" sz="2400" b="1" dirty="0" smtClean="0">
              <a:latin typeface="Times New Roman" panose="02020603050405020304" pitchFamily="18" charset="0"/>
              <a:cs typeface="Times New Roman" panose="02020603050405020304" pitchFamily="18" charset="0"/>
            </a:endParaRPr>
          </a:p>
          <a:p>
            <a:pPr algn="just">
              <a:lnSpc>
                <a:spcPct val="114000"/>
              </a:lnSpc>
              <a:spcBef>
                <a:spcPts val="0"/>
              </a:spcBef>
              <a:buClr>
                <a:srgbClr val="C00000"/>
              </a:buClr>
              <a:buNone/>
            </a:pPr>
            <a:endParaRPr lang="en-US" sz="2400" b="1" dirty="0" smtClean="0">
              <a:latin typeface="Times New Roman" panose="02020603050405020304" pitchFamily="18" charset="0"/>
              <a:cs typeface="Times New Roman" panose="02020603050405020304" pitchFamily="18" charset="0"/>
            </a:endParaRPr>
          </a:p>
          <a:p>
            <a:pPr algn="just">
              <a:lnSpc>
                <a:spcPct val="114000"/>
              </a:lnSpc>
              <a:spcBef>
                <a:spcPts val="0"/>
              </a:spcBef>
              <a:buClr>
                <a:srgbClr val="C00000"/>
              </a:buClr>
              <a:buNone/>
            </a:pPr>
            <a:endParaRPr lang="en-US" sz="2400" b="1" dirty="0" smtClean="0">
              <a:latin typeface="Times New Roman" panose="02020603050405020304" pitchFamily="18" charset="0"/>
              <a:cs typeface="Times New Roman" panose="02020603050405020304" pitchFamily="18" charset="0"/>
            </a:endParaRPr>
          </a:p>
          <a:p>
            <a:pPr algn="just">
              <a:lnSpc>
                <a:spcPct val="114000"/>
              </a:lnSpc>
              <a:spcBef>
                <a:spcPts val="0"/>
              </a:spcBef>
              <a:buClr>
                <a:srgbClr val="C00000"/>
              </a:buClr>
              <a:buFont typeface="Wingdings" pitchFamily="2" charset="2"/>
              <a:buChar char="Ø"/>
            </a:pPr>
            <a:endParaRPr lang="en-US" sz="2400" b="1" dirty="0" smtClean="0">
              <a:latin typeface="Times New Roman" panose="02020603050405020304" pitchFamily="18" charset="0"/>
              <a:cs typeface="Times New Roman" panose="02020603050405020304" pitchFamily="18" charset="0"/>
            </a:endParaRPr>
          </a:p>
          <a:p>
            <a:pPr algn="just">
              <a:lnSpc>
                <a:spcPct val="114000"/>
              </a:lnSpc>
              <a:spcBef>
                <a:spcPts val="0"/>
              </a:spcBef>
              <a:buClr>
                <a:srgbClr val="C00000"/>
              </a:buClr>
              <a:buFont typeface="Wingdings" pitchFamily="2" charset="2"/>
              <a:buChar char="Ø"/>
            </a:pPr>
            <a:endParaRPr lang="en-US" sz="2400" b="1" dirty="0" smtClean="0">
              <a:latin typeface="Times New Roman" panose="02020603050405020304" pitchFamily="18" charset="0"/>
              <a:cs typeface="Times New Roman" panose="02020603050405020304" pitchFamily="18" charset="0"/>
            </a:endParaRPr>
          </a:p>
          <a:p>
            <a:pPr algn="just">
              <a:lnSpc>
                <a:spcPct val="114000"/>
              </a:lnSpc>
              <a:spcBef>
                <a:spcPts val="0"/>
              </a:spcBef>
              <a:buClr>
                <a:srgbClr val="C00000"/>
              </a:buClr>
              <a:buFont typeface="Wingdings" pitchFamily="2" charset="2"/>
              <a:buChar char="Ø"/>
            </a:pPr>
            <a:endParaRPr lang="en-US" sz="2400" b="1" dirty="0" smtClean="0">
              <a:latin typeface="Times New Roman" panose="02020603050405020304" pitchFamily="18" charset="0"/>
              <a:cs typeface="Times New Roman" panose="02020603050405020304" pitchFamily="18" charset="0"/>
            </a:endParaRPr>
          </a:p>
        </p:txBody>
      </p:sp>
      <p:graphicFrame>
        <p:nvGraphicFramePr>
          <p:cNvPr id="169985" name="Object 1"/>
          <p:cNvGraphicFramePr>
            <a:graphicFrameLocks noChangeAspect="1"/>
          </p:cNvGraphicFramePr>
          <p:nvPr/>
        </p:nvGraphicFramePr>
        <p:xfrm>
          <a:off x="3962400" y="2667000"/>
          <a:ext cx="1143000" cy="727075"/>
        </p:xfrm>
        <a:graphic>
          <a:graphicData uri="http://schemas.openxmlformats.org/presentationml/2006/ole">
            <p:oleObj spid="_x0000_s170094" name="Equation" r:id="rId3" imgW="431613" imgH="393529" progId="Equation.3">
              <p:embed/>
            </p:oleObj>
          </a:graphicData>
        </a:graphic>
      </p:graphicFrame>
      <p:pic>
        <p:nvPicPr>
          <p:cNvPr id="7" name="Picture 6"/>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914400" y="3810000"/>
            <a:ext cx="7010400" cy="2209800"/>
          </a:xfrm>
          <a:prstGeom prst="rect">
            <a:avLst/>
          </a:prstGeom>
        </p:spPr>
      </p:pic>
    </p:spTree>
    <p:extLst>
      <p:ext uri="{BB962C8B-B14F-4D97-AF65-F5344CB8AC3E}">
        <p14:creationId xmlns="" xmlns:p14="http://schemas.microsoft.com/office/powerpoint/2010/main" val="1457765326"/>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515712E1-7156-41BD-B554-C6FA83B2F84E}" type="slidenum">
              <a:rPr lang="en-US" smtClean="0"/>
              <a:pPr>
                <a:defRPr/>
              </a:pPr>
              <a:t>70</a:t>
            </a:fld>
            <a:endParaRPr lang="en-US"/>
          </a:p>
        </p:txBody>
      </p:sp>
      <p:sp>
        <p:nvSpPr>
          <p:cNvPr id="5" name="Content Placeholder 4"/>
          <p:cNvSpPr>
            <a:spLocks noGrp="1"/>
          </p:cNvSpPr>
          <p:nvPr>
            <p:ph idx="1"/>
          </p:nvPr>
        </p:nvSpPr>
        <p:spPr>
          <a:xfrm>
            <a:off x="304800" y="228600"/>
            <a:ext cx="7924800" cy="4942268"/>
          </a:xfrm>
        </p:spPr>
        <p:txBody>
          <a:bodyPr>
            <a:noAutofit/>
          </a:bodyPr>
          <a:lstStyle/>
          <a:p>
            <a:pPr marL="0" indent="0" algn="ctr">
              <a:lnSpc>
                <a:spcPct val="20000"/>
              </a:lnSpc>
              <a:spcBef>
                <a:spcPts val="0"/>
              </a:spcBef>
              <a:spcAft>
                <a:spcPts val="1200"/>
              </a:spcAft>
              <a:buClr>
                <a:srgbClr val="C00000"/>
              </a:buClr>
              <a:buNone/>
            </a:pPr>
            <a:endParaRPr lang="en-US" sz="3200" b="1" dirty="0" smtClean="0">
              <a:solidFill>
                <a:srgbClr val="C00000"/>
              </a:solidFill>
              <a:latin typeface="Times New Roman" pitchFamily="18" charset="0"/>
              <a:cs typeface="Times New Roman" pitchFamily="18" charset="0"/>
            </a:endParaRPr>
          </a:p>
          <a:p>
            <a:pPr algn="just">
              <a:lnSpc>
                <a:spcPct val="120000"/>
              </a:lnSpc>
              <a:spcBef>
                <a:spcPts val="0"/>
              </a:spcBef>
              <a:buClr>
                <a:srgbClr val="C00000"/>
              </a:buClr>
              <a:buNone/>
            </a:pPr>
            <a:r>
              <a:rPr lang="en-US" sz="2800" b="1" dirty="0" smtClean="0">
                <a:solidFill>
                  <a:srgbClr val="000066"/>
                </a:solidFill>
                <a:latin typeface="Times New Roman" pitchFamily="18" charset="0"/>
                <a:cs typeface="Times New Roman" pitchFamily="18" charset="0"/>
              </a:rPr>
              <a:t>Power in the star connected network: </a:t>
            </a:r>
            <a:r>
              <a:rPr lang="en-US" sz="2200" b="1" dirty="0" smtClean="0">
                <a:latin typeface="Times New Roman" pitchFamily="18" charset="0"/>
                <a:cs typeface="Times New Roman" pitchFamily="18" charset="0"/>
              </a:rPr>
              <a:t>Obviously the total active power or true power in the delta circuit  is the sum of the powers in the three phase.</a:t>
            </a:r>
          </a:p>
          <a:p>
            <a:pPr algn="just">
              <a:lnSpc>
                <a:spcPct val="50000"/>
              </a:lnSpc>
              <a:spcBef>
                <a:spcPts val="0"/>
              </a:spcBef>
              <a:buClr>
                <a:srgbClr val="C00000"/>
              </a:buClr>
              <a:buNone/>
            </a:pPr>
            <a:r>
              <a:rPr lang="en-US" sz="2200" b="1" dirty="0" smtClean="0">
                <a:latin typeface="Times New Roman" pitchFamily="18" charset="0"/>
                <a:cs typeface="Times New Roman" pitchFamily="18" charset="0"/>
              </a:rPr>
              <a:t> </a:t>
            </a:r>
          </a:p>
          <a:p>
            <a:pPr algn="just">
              <a:lnSpc>
                <a:spcPct val="120000"/>
              </a:lnSpc>
              <a:spcBef>
                <a:spcPts val="0"/>
              </a:spcBef>
              <a:buClr>
                <a:srgbClr val="C00000"/>
              </a:buClr>
              <a:buFont typeface="Wingdings" panose="05000000000000000000" pitchFamily="2" charset="2"/>
              <a:buChar char="Ø"/>
            </a:pPr>
            <a:r>
              <a:rPr lang="en-US" sz="2200" b="1" dirty="0" smtClean="0">
                <a:latin typeface="Times New Roman" pitchFamily="18" charset="0"/>
                <a:cs typeface="Times New Roman" pitchFamily="18" charset="0"/>
              </a:rPr>
              <a:t>Since the load is balanced, the power consumed in each phase is same.  Total power equals to 3 times the power in each phase.</a:t>
            </a:r>
            <a:endParaRPr lang="en-US" sz="2200" b="1" dirty="0">
              <a:latin typeface="Times New Roman" pitchFamily="18" charset="0"/>
              <a:cs typeface="Times New Roman" pitchFamily="18" charset="0"/>
            </a:endParaRPr>
          </a:p>
          <a:p>
            <a:pPr marL="0" indent="0" algn="just">
              <a:lnSpc>
                <a:spcPct val="120000"/>
              </a:lnSpc>
              <a:spcBef>
                <a:spcPts val="0"/>
              </a:spcBef>
              <a:buClr>
                <a:srgbClr val="C00000"/>
              </a:buClr>
              <a:buNone/>
            </a:pPr>
            <a:endParaRPr lang="en-US" sz="2200" b="1" dirty="0" smtClean="0">
              <a:latin typeface="Times New Roman" pitchFamily="18" charset="0"/>
              <a:cs typeface="Times New Roman" pitchFamily="18" charset="0"/>
            </a:endParaRPr>
          </a:p>
          <a:p>
            <a:pPr algn="just">
              <a:lnSpc>
                <a:spcPct val="120000"/>
              </a:lnSpc>
              <a:spcBef>
                <a:spcPts val="0"/>
              </a:spcBef>
              <a:buClr>
                <a:srgbClr val="C00000"/>
              </a:buClr>
              <a:buFont typeface="Wingdings" panose="05000000000000000000" pitchFamily="2" charset="2"/>
              <a:buChar char="Ø"/>
            </a:pPr>
            <a:endParaRPr lang="en-US" sz="2200" b="1" dirty="0" smtClean="0">
              <a:latin typeface="Times New Roman" pitchFamily="18" charset="0"/>
              <a:cs typeface="Times New Roman" pitchFamily="18" charset="0"/>
            </a:endParaRPr>
          </a:p>
          <a:p>
            <a:pPr algn="just">
              <a:lnSpc>
                <a:spcPct val="120000"/>
              </a:lnSpc>
              <a:spcBef>
                <a:spcPts val="0"/>
              </a:spcBef>
              <a:buClr>
                <a:srgbClr val="C00000"/>
              </a:buClr>
              <a:buFont typeface="Wingdings" panose="05000000000000000000" pitchFamily="2" charset="2"/>
              <a:buChar char="Ø"/>
            </a:pPr>
            <a:r>
              <a:rPr lang="en-US" sz="2200" b="1" dirty="0" smtClean="0">
                <a:latin typeface="Times New Roman" pitchFamily="18" charset="0"/>
                <a:cs typeface="Times New Roman" pitchFamily="18" charset="0"/>
              </a:rPr>
              <a:t>The three phase power generally express in terms of line quantities as follows</a:t>
            </a:r>
            <a:endParaRPr lang="en-US" sz="2200" b="1" dirty="0">
              <a:latin typeface="Times New Roman" pitchFamily="18" charset="0"/>
              <a:cs typeface="Times New Roman" pitchFamily="18" charset="0"/>
            </a:endParaRPr>
          </a:p>
          <a:p>
            <a:pPr algn="just">
              <a:lnSpc>
                <a:spcPct val="120000"/>
              </a:lnSpc>
              <a:spcBef>
                <a:spcPts val="0"/>
              </a:spcBef>
              <a:buClr>
                <a:srgbClr val="C00000"/>
              </a:buClr>
              <a:buFont typeface="Wingdings" panose="05000000000000000000" pitchFamily="2" charset="2"/>
              <a:buChar char="Ø"/>
            </a:pPr>
            <a:endParaRPr lang="en-US" sz="2200" b="1" dirty="0" smtClean="0">
              <a:latin typeface="Times New Roman" pitchFamily="18" charset="0"/>
              <a:cs typeface="Times New Roman" pitchFamily="18" charset="0"/>
            </a:endParaRPr>
          </a:p>
          <a:p>
            <a:pPr algn="just">
              <a:lnSpc>
                <a:spcPct val="114000"/>
              </a:lnSpc>
              <a:spcBef>
                <a:spcPts val="0"/>
              </a:spcBef>
              <a:buClr>
                <a:srgbClr val="C00000"/>
              </a:buClr>
              <a:buFont typeface="Wingdings" pitchFamily="2" charset="2"/>
              <a:buChar char="Ø"/>
            </a:pPr>
            <a:endParaRPr lang="en-US" sz="2200" b="1" dirty="0">
              <a:latin typeface="Times New Roman" pitchFamily="18" charset="0"/>
              <a:cs typeface="Times New Roman" pitchFamily="18" charset="0"/>
            </a:endParaRPr>
          </a:p>
          <a:p>
            <a:pPr algn="just">
              <a:lnSpc>
                <a:spcPct val="114000"/>
              </a:lnSpc>
              <a:spcBef>
                <a:spcPts val="0"/>
              </a:spcBef>
              <a:buClr>
                <a:srgbClr val="C00000"/>
              </a:buClr>
              <a:buFont typeface="Wingdings" pitchFamily="2" charset="2"/>
              <a:buChar char="Ø"/>
            </a:pPr>
            <a:endParaRPr lang="en-US" sz="2200" b="1" dirty="0" smtClean="0">
              <a:latin typeface="Times New Roman" pitchFamily="18" charset="0"/>
              <a:cs typeface="Times New Roman" pitchFamily="18" charset="0"/>
            </a:endParaRPr>
          </a:p>
          <a:p>
            <a:pPr algn="just">
              <a:lnSpc>
                <a:spcPct val="114000"/>
              </a:lnSpc>
              <a:spcBef>
                <a:spcPts val="0"/>
              </a:spcBef>
              <a:buClr>
                <a:srgbClr val="C00000"/>
              </a:buClr>
              <a:buFont typeface="Wingdings" pitchFamily="2" charset="2"/>
              <a:buChar char="Ø"/>
            </a:pPr>
            <a:endParaRPr lang="en-US" sz="2400" b="1" dirty="0">
              <a:latin typeface="Times New Roman" pitchFamily="18" charset="0"/>
              <a:cs typeface="Times New Roman" pitchFamily="18" charset="0"/>
            </a:endParaRPr>
          </a:p>
          <a:p>
            <a:pPr algn="just">
              <a:lnSpc>
                <a:spcPct val="114000"/>
              </a:lnSpc>
              <a:spcBef>
                <a:spcPts val="0"/>
              </a:spcBef>
              <a:buClr>
                <a:srgbClr val="C00000"/>
              </a:buClr>
              <a:buFont typeface="Wingdings" pitchFamily="2" charset="2"/>
              <a:buChar char="Ø"/>
            </a:pPr>
            <a:endParaRPr lang="en-US" sz="2400" b="1" dirty="0" smtClean="0">
              <a:latin typeface="Times New Roman" pitchFamily="18" charset="0"/>
              <a:cs typeface="Times New Roman" pitchFamily="18" charset="0"/>
            </a:endParaRPr>
          </a:p>
          <a:p>
            <a:pPr algn="just">
              <a:lnSpc>
                <a:spcPct val="114000"/>
              </a:lnSpc>
              <a:spcBef>
                <a:spcPts val="0"/>
              </a:spcBef>
              <a:buClr>
                <a:srgbClr val="C00000"/>
              </a:buClr>
              <a:buFont typeface="Wingdings" pitchFamily="2" charset="2"/>
              <a:buChar char="Ø"/>
            </a:pPr>
            <a:endParaRPr lang="en-US" sz="2400" b="1" dirty="0">
              <a:latin typeface="Times New Roman" pitchFamily="18" charset="0"/>
              <a:cs typeface="Times New Roman" pitchFamily="18" charset="0"/>
            </a:endParaRPr>
          </a:p>
          <a:p>
            <a:pPr algn="just">
              <a:lnSpc>
                <a:spcPct val="114000"/>
              </a:lnSpc>
              <a:spcBef>
                <a:spcPts val="0"/>
              </a:spcBef>
              <a:buClr>
                <a:srgbClr val="C00000"/>
              </a:buClr>
              <a:buFont typeface="Wingdings" pitchFamily="2" charset="2"/>
              <a:buChar char="Ø"/>
            </a:pPr>
            <a:endParaRPr lang="en-US" sz="2400" b="1" dirty="0" smtClean="0">
              <a:latin typeface="Times New Roman" pitchFamily="18" charset="0"/>
              <a:cs typeface="Times New Roman" pitchFamily="18" charset="0"/>
            </a:endParaRPr>
          </a:p>
          <a:p>
            <a:pPr algn="just">
              <a:lnSpc>
                <a:spcPct val="114000"/>
              </a:lnSpc>
              <a:spcBef>
                <a:spcPts val="0"/>
              </a:spcBef>
              <a:buClr>
                <a:srgbClr val="C00000"/>
              </a:buClr>
              <a:buFont typeface="Wingdings" pitchFamily="2" charset="2"/>
              <a:buChar char="Ø"/>
            </a:pPr>
            <a:endParaRPr lang="en-US" sz="2400" b="1" dirty="0" smtClean="0">
              <a:latin typeface="Times New Roman" pitchFamily="18" charset="0"/>
              <a:cs typeface="Times New Roman" pitchFamily="18" charset="0"/>
            </a:endParaRPr>
          </a:p>
        </p:txBody>
      </p:sp>
      <p:graphicFrame>
        <p:nvGraphicFramePr>
          <p:cNvPr id="16" name="Object 15"/>
          <p:cNvGraphicFramePr>
            <a:graphicFrameLocks noChangeAspect="1"/>
          </p:cNvGraphicFramePr>
          <p:nvPr/>
        </p:nvGraphicFramePr>
        <p:xfrm>
          <a:off x="2819400" y="2971800"/>
          <a:ext cx="3352800" cy="533400"/>
        </p:xfrm>
        <a:graphic>
          <a:graphicData uri="http://schemas.openxmlformats.org/presentationml/2006/ole">
            <p:oleObj spid="_x0000_s247836" name="Equation" r:id="rId3" imgW="1307880" imgH="241200" progId="Equation.3">
              <p:embed/>
            </p:oleObj>
          </a:graphicData>
        </a:graphic>
      </p:graphicFrame>
      <p:graphicFrame>
        <p:nvGraphicFramePr>
          <p:cNvPr id="7" name="Object 6"/>
          <p:cNvGraphicFramePr>
            <a:graphicFrameLocks noChangeAspect="1"/>
          </p:cNvGraphicFramePr>
          <p:nvPr/>
        </p:nvGraphicFramePr>
        <p:xfrm>
          <a:off x="2743200" y="4572000"/>
          <a:ext cx="4419600" cy="1371600"/>
        </p:xfrm>
        <a:graphic>
          <a:graphicData uri="http://schemas.openxmlformats.org/presentationml/2006/ole">
            <p:oleObj spid="_x0000_s247837" name="Equation" r:id="rId4" imgW="1930320" imgH="634680" progId="Equation.3">
              <p:embed/>
            </p:oleObj>
          </a:graphicData>
        </a:graphic>
      </p:graphicFrame>
    </p:spTree>
    <p:extLst>
      <p:ext uri="{BB962C8B-B14F-4D97-AF65-F5344CB8AC3E}">
        <p14:creationId xmlns="" xmlns:p14="http://schemas.microsoft.com/office/powerpoint/2010/main" val="3079065821"/>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515712E1-7156-41BD-B554-C6FA83B2F84E}" type="slidenum">
              <a:rPr lang="en-US" smtClean="0"/>
              <a:pPr>
                <a:defRPr/>
              </a:pPr>
              <a:t>71</a:t>
            </a:fld>
            <a:endParaRPr lang="en-US"/>
          </a:p>
        </p:txBody>
      </p:sp>
      <p:sp>
        <p:nvSpPr>
          <p:cNvPr id="5" name="Content Placeholder 4"/>
          <p:cNvSpPr>
            <a:spLocks noGrp="1"/>
          </p:cNvSpPr>
          <p:nvPr>
            <p:ph idx="1"/>
          </p:nvPr>
        </p:nvSpPr>
        <p:spPr>
          <a:xfrm>
            <a:off x="533400" y="457200"/>
            <a:ext cx="8077200" cy="4866068"/>
          </a:xfrm>
        </p:spPr>
        <p:txBody>
          <a:bodyPr>
            <a:noAutofit/>
          </a:bodyPr>
          <a:lstStyle/>
          <a:p>
            <a:pPr marL="0" indent="0" algn="ctr">
              <a:lnSpc>
                <a:spcPct val="20000"/>
              </a:lnSpc>
              <a:spcBef>
                <a:spcPts val="0"/>
              </a:spcBef>
              <a:spcAft>
                <a:spcPts val="1200"/>
              </a:spcAft>
              <a:buClr>
                <a:srgbClr val="C00000"/>
              </a:buClr>
              <a:buNone/>
            </a:pPr>
            <a:endParaRPr lang="en-US" sz="3200" b="1" dirty="0" smtClean="0">
              <a:solidFill>
                <a:srgbClr val="C00000"/>
              </a:solidFill>
              <a:latin typeface="Times New Roman" pitchFamily="18" charset="0"/>
              <a:cs typeface="Times New Roman" pitchFamily="18" charset="0"/>
            </a:endParaRPr>
          </a:p>
          <a:p>
            <a:pPr algn="just">
              <a:lnSpc>
                <a:spcPct val="150000"/>
              </a:lnSpc>
              <a:spcBef>
                <a:spcPts val="0"/>
              </a:spcBef>
              <a:buClr>
                <a:srgbClr val="C00000"/>
              </a:buClr>
              <a:buNone/>
            </a:pPr>
            <a:r>
              <a:rPr lang="en-US" sz="2800" b="1" dirty="0" smtClean="0">
                <a:solidFill>
                  <a:srgbClr val="C00000"/>
                </a:solidFill>
                <a:latin typeface="Times New Roman" panose="02020603050405020304" pitchFamily="18" charset="0"/>
                <a:cs typeface="Times New Roman" panose="02020603050405020304" pitchFamily="18" charset="0"/>
              </a:rPr>
              <a:t>Problem 12: </a:t>
            </a:r>
            <a:r>
              <a:rPr lang="en-US" sz="2400" b="1" dirty="0" smtClean="0">
                <a:solidFill>
                  <a:srgbClr val="000066"/>
                </a:solidFill>
                <a:latin typeface="Times New Roman" panose="02020603050405020304" pitchFamily="18" charset="0"/>
                <a:cs typeface="Times New Roman" panose="02020603050405020304" pitchFamily="18" charset="0"/>
              </a:rPr>
              <a:t>A balanced delta connected load  of            </a:t>
            </a:r>
          </a:p>
          <a:p>
            <a:pPr algn="just">
              <a:lnSpc>
                <a:spcPct val="150000"/>
              </a:lnSpc>
              <a:spcBef>
                <a:spcPts val="0"/>
              </a:spcBef>
              <a:buClr>
                <a:srgbClr val="C00000"/>
              </a:buClr>
              <a:buNone/>
            </a:pPr>
            <a:r>
              <a:rPr lang="en-US" sz="2400" b="1" dirty="0" smtClean="0">
                <a:solidFill>
                  <a:srgbClr val="000066"/>
                </a:solidFill>
                <a:latin typeface="Times New Roman" panose="02020603050405020304" pitchFamily="18" charset="0"/>
                <a:cs typeface="Times New Roman" panose="02020603050405020304" pitchFamily="18" charset="0"/>
              </a:rPr>
              <a:t>   per phase is connected to a balanced three supply                    is                   . Determine the phase currents, line voltages and power drawn by the load.</a:t>
            </a:r>
          </a:p>
          <a:p>
            <a:pPr algn="just">
              <a:lnSpc>
                <a:spcPct val="150000"/>
              </a:lnSpc>
              <a:spcBef>
                <a:spcPts val="0"/>
              </a:spcBef>
              <a:buClr>
                <a:srgbClr val="C00000"/>
              </a:buClr>
              <a:buNone/>
            </a:pPr>
            <a:r>
              <a:rPr lang="en-US" sz="2400" b="1" dirty="0" smtClean="0">
                <a:latin typeface="Times New Roman" pitchFamily="18" charset="0"/>
                <a:cs typeface="Times New Roman" pitchFamily="18" charset="0"/>
              </a:rPr>
              <a:t>                    </a:t>
            </a:r>
          </a:p>
          <a:p>
            <a:pPr algn="just">
              <a:lnSpc>
                <a:spcPct val="150000"/>
              </a:lnSpc>
              <a:spcBef>
                <a:spcPts val="0"/>
              </a:spcBef>
              <a:buClr>
                <a:srgbClr val="C00000"/>
              </a:buClr>
              <a:buFont typeface="Wingdings" panose="05000000000000000000" pitchFamily="2" charset="2"/>
              <a:buChar char="Ø"/>
            </a:pPr>
            <a:endParaRPr lang="en-US" sz="2400" b="1" dirty="0" smtClean="0">
              <a:latin typeface="Times New Roman" pitchFamily="18" charset="0"/>
              <a:cs typeface="Times New Roman" pitchFamily="18" charset="0"/>
            </a:endParaRPr>
          </a:p>
          <a:p>
            <a:pPr algn="just">
              <a:lnSpc>
                <a:spcPct val="150000"/>
              </a:lnSpc>
              <a:spcBef>
                <a:spcPts val="0"/>
              </a:spcBef>
              <a:buClr>
                <a:srgbClr val="C00000"/>
              </a:buClr>
              <a:buFont typeface="Wingdings" panose="05000000000000000000" pitchFamily="2" charset="2"/>
              <a:buChar char="Ø"/>
            </a:pPr>
            <a:endParaRPr lang="en-US" sz="2400" b="1" dirty="0" smtClean="0">
              <a:latin typeface="Times New Roman" pitchFamily="18" charset="0"/>
              <a:cs typeface="Times New Roman" pitchFamily="18" charset="0"/>
            </a:endParaRPr>
          </a:p>
          <a:p>
            <a:pPr marL="0" indent="0" algn="just">
              <a:lnSpc>
                <a:spcPct val="150000"/>
              </a:lnSpc>
              <a:spcBef>
                <a:spcPts val="0"/>
              </a:spcBef>
              <a:buClr>
                <a:srgbClr val="C00000"/>
              </a:buClr>
              <a:buNone/>
            </a:pPr>
            <a:r>
              <a:rPr lang="en-US" sz="2400" b="1" dirty="0" smtClean="0">
                <a:latin typeface="Times New Roman" pitchFamily="18" charset="0"/>
                <a:cs typeface="Times New Roman" pitchFamily="18" charset="0"/>
              </a:rPr>
              <a:t>    </a:t>
            </a:r>
            <a:endParaRPr lang="en-US" sz="2400" b="1" dirty="0">
              <a:latin typeface="Times New Roman" pitchFamily="18" charset="0"/>
              <a:cs typeface="Times New Roman" pitchFamily="18" charset="0"/>
            </a:endParaRPr>
          </a:p>
          <a:p>
            <a:pPr marL="0" indent="0" algn="just">
              <a:lnSpc>
                <a:spcPct val="120000"/>
              </a:lnSpc>
              <a:spcBef>
                <a:spcPts val="0"/>
              </a:spcBef>
              <a:buClr>
                <a:srgbClr val="C00000"/>
              </a:buClr>
              <a:buNone/>
            </a:pPr>
            <a:endParaRPr lang="en-US" sz="2400" b="1" dirty="0" smtClean="0">
              <a:latin typeface="Times New Roman" pitchFamily="18" charset="0"/>
              <a:cs typeface="Times New Roman" pitchFamily="18" charset="0"/>
            </a:endParaRPr>
          </a:p>
          <a:p>
            <a:pPr algn="just">
              <a:lnSpc>
                <a:spcPct val="120000"/>
              </a:lnSpc>
              <a:spcBef>
                <a:spcPts val="0"/>
              </a:spcBef>
              <a:buClr>
                <a:srgbClr val="C00000"/>
              </a:buClr>
              <a:buFont typeface="Wingdings" panose="05000000000000000000" pitchFamily="2" charset="2"/>
              <a:buChar char="Ø"/>
            </a:pPr>
            <a:endParaRPr lang="en-US" sz="2400" b="1" dirty="0">
              <a:latin typeface="Times New Roman" pitchFamily="18" charset="0"/>
              <a:cs typeface="Times New Roman" pitchFamily="18" charset="0"/>
            </a:endParaRPr>
          </a:p>
          <a:p>
            <a:pPr algn="just">
              <a:lnSpc>
                <a:spcPct val="120000"/>
              </a:lnSpc>
              <a:spcBef>
                <a:spcPts val="0"/>
              </a:spcBef>
              <a:buClr>
                <a:srgbClr val="C00000"/>
              </a:buClr>
              <a:buFont typeface="Wingdings" panose="05000000000000000000" pitchFamily="2" charset="2"/>
              <a:buChar char="Ø"/>
            </a:pPr>
            <a:endParaRPr lang="en-US" sz="2400" b="1" dirty="0" smtClean="0">
              <a:latin typeface="Times New Roman" pitchFamily="18" charset="0"/>
              <a:cs typeface="Times New Roman" pitchFamily="18" charset="0"/>
            </a:endParaRPr>
          </a:p>
          <a:p>
            <a:pPr algn="just">
              <a:lnSpc>
                <a:spcPct val="114000"/>
              </a:lnSpc>
              <a:spcBef>
                <a:spcPts val="0"/>
              </a:spcBef>
              <a:buClr>
                <a:srgbClr val="C00000"/>
              </a:buClr>
              <a:buFont typeface="Wingdings" pitchFamily="2" charset="2"/>
              <a:buChar char="Ø"/>
            </a:pPr>
            <a:endParaRPr lang="en-US" sz="2400" b="1" dirty="0">
              <a:latin typeface="Times New Roman" pitchFamily="18" charset="0"/>
              <a:cs typeface="Times New Roman" pitchFamily="18" charset="0"/>
            </a:endParaRPr>
          </a:p>
          <a:p>
            <a:pPr algn="just">
              <a:lnSpc>
                <a:spcPct val="114000"/>
              </a:lnSpc>
              <a:spcBef>
                <a:spcPts val="0"/>
              </a:spcBef>
              <a:buClr>
                <a:srgbClr val="C00000"/>
              </a:buClr>
              <a:buFont typeface="Wingdings" pitchFamily="2" charset="2"/>
              <a:buChar char="Ø"/>
            </a:pPr>
            <a:endParaRPr lang="en-US" sz="2400" b="1" dirty="0" smtClean="0">
              <a:latin typeface="Times New Roman" pitchFamily="18" charset="0"/>
              <a:cs typeface="Times New Roman" pitchFamily="18" charset="0"/>
            </a:endParaRPr>
          </a:p>
          <a:p>
            <a:pPr algn="just">
              <a:lnSpc>
                <a:spcPct val="114000"/>
              </a:lnSpc>
              <a:spcBef>
                <a:spcPts val="0"/>
              </a:spcBef>
              <a:buClr>
                <a:srgbClr val="C00000"/>
              </a:buClr>
              <a:buFont typeface="Wingdings" pitchFamily="2" charset="2"/>
              <a:buChar char="Ø"/>
            </a:pPr>
            <a:endParaRPr lang="en-US" sz="2400" b="1" dirty="0">
              <a:latin typeface="Times New Roman" pitchFamily="18" charset="0"/>
              <a:cs typeface="Times New Roman" pitchFamily="18" charset="0"/>
            </a:endParaRPr>
          </a:p>
          <a:p>
            <a:pPr algn="just">
              <a:lnSpc>
                <a:spcPct val="114000"/>
              </a:lnSpc>
              <a:spcBef>
                <a:spcPts val="0"/>
              </a:spcBef>
              <a:buClr>
                <a:srgbClr val="C00000"/>
              </a:buClr>
              <a:buFont typeface="Wingdings" pitchFamily="2" charset="2"/>
              <a:buChar char="Ø"/>
            </a:pPr>
            <a:endParaRPr lang="en-US" sz="2400" b="1" dirty="0" smtClean="0">
              <a:latin typeface="Times New Roman" pitchFamily="18" charset="0"/>
              <a:cs typeface="Times New Roman" pitchFamily="18" charset="0"/>
            </a:endParaRPr>
          </a:p>
          <a:p>
            <a:pPr algn="just">
              <a:lnSpc>
                <a:spcPct val="114000"/>
              </a:lnSpc>
              <a:spcBef>
                <a:spcPts val="0"/>
              </a:spcBef>
              <a:buClr>
                <a:srgbClr val="C00000"/>
              </a:buClr>
              <a:buFont typeface="Wingdings" pitchFamily="2" charset="2"/>
              <a:buChar char="Ø"/>
            </a:pPr>
            <a:endParaRPr lang="en-US" sz="2400" b="1" dirty="0">
              <a:latin typeface="Times New Roman" pitchFamily="18" charset="0"/>
              <a:cs typeface="Times New Roman" pitchFamily="18" charset="0"/>
            </a:endParaRPr>
          </a:p>
          <a:p>
            <a:pPr algn="just">
              <a:lnSpc>
                <a:spcPct val="114000"/>
              </a:lnSpc>
              <a:spcBef>
                <a:spcPts val="0"/>
              </a:spcBef>
              <a:buClr>
                <a:srgbClr val="C00000"/>
              </a:buClr>
              <a:buFont typeface="Wingdings" pitchFamily="2" charset="2"/>
              <a:buChar char="Ø"/>
            </a:pPr>
            <a:endParaRPr lang="en-US" sz="2400" b="1" dirty="0" smtClean="0">
              <a:latin typeface="Times New Roman" pitchFamily="18" charset="0"/>
              <a:cs typeface="Times New Roman" pitchFamily="18" charset="0"/>
            </a:endParaRPr>
          </a:p>
          <a:p>
            <a:pPr algn="just">
              <a:lnSpc>
                <a:spcPct val="114000"/>
              </a:lnSpc>
              <a:spcBef>
                <a:spcPts val="0"/>
              </a:spcBef>
              <a:buClr>
                <a:srgbClr val="C00000"/>
              </a:buClr>
              <a:buFont typeface="Wingdings" pitchFamily="2" charset="2"/>
              <a:buChar char="Ø"/>
            </a:pPr>
            <a:endParaRPr lang="en-US" sz="2400" b="1" dirty="0" smtClean="0">
              <a:latin typeface="Times New Roman" pitchFamily="18" charset="0"/>
              <a:cs typeface="Times New Roman" pitchFamily="18" charset="0"/>
            </a:endParaRPr>
          </a:p>
        </p:txBody>
      </p:sp>
      <p:graphicFrame>
        <p:nvGraphicFramePr>
          <p:cNvPr id="245846" name="Object 86"/>
          <p:cNvGraphicFramePr>
            <a:graphicFrameLocks noChangeAspect="1"/>
          </p:cNvGraphicFramePr>
          <p:nvPr/>
        </p:nvGraphicFramePr>
        <p:xfrm>
          <a:off x="7239000" y="914400"/>
          <a:ext cx="1676400" cy="457200"/>
        </p:xfrm>
        <a:graphic>
          <a:graphicData uri="http://schemas.openxmlformats.org/presentationml/2006/ole">
            <p:oleObj spid="_x0000_s257027" name="Equation" r:id="rId3" imgW="609480" imgH="215640" progId="Equation.3">
              <p:embed/>
            </p:oleObj>
          </a:graphicData>
        </a:graphic>
      </p:graphicFrame>
      <p:graphicFrame>
        <p:nvGraphicFramePr>
          <p:cNvPr id="245848" name="Object 88"/>
          <p:cNvGraphicFramePr>
            <a:graphicFrameLocks noChangeAspect="1"/>
          </p:cNvGraphicFramePr>
          <p:nvPr/>
        </p:nvGraphicFramePr>
        <p:xfrm>
          <a:off x="1066800" y="2057400"/>
          <a:ext cx="1524000" cy="381000"/>
        </p:xfrm>
        <a:graphic>
          <a:graphicData uri="http://schemas.openxmlformats.org/presentationml/2006/ole">
            <p:oleObj spid="_x0000_s257029" name="Equation" r:id="rId4" imgW="634680" imgH="177480" progId="Equation.3">
              <p:embed/>
            </p:oleObj>
          </a:graphicData>
        </a:graphic>
      </p:graphicFrame>
    </p:spTree>
    <p:extLst>
      <p:ext uri="{BB962C8B-B14F-4D97-AF65-F5344CB8AC3E}">
        <p14:creationId xmlns="" xmlns:p14="http://schemas.microsoft.com/office/powerpoint/2010/main" val="291003462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515712E1-7156-41BD-B554-C6FA83B2F84E}" type="slidenum">
              <a:rPr lang="en-US" smtClean="0"/>
              <a:pPr>
                <a:defRPr/>
              </a:pPr>
              <a:t>8</a:t>
            </a:fld>
            <a:endParaRPr lang="en-US"/>
          </a:p>
        </p:txBody>
      </p:sp>
      <p:sp>
        <p:nvSpPr>
          <p:cNvPr id="5" name="Content Placeholder 4"/>
          <p:cNvSpPr>
            <a:spLocks noGrp="1"/>
          </p:cNvSpPr>
          <p:nvPr>
            <p:ph idx="1"/>
          </p:nvPr>
        </p:nvSpPr>
        <p:spPr>
          <a:xfrm>
            <a:off x="533400" y="533400"/>
            <a:ext cx="8153400" cy="5029200"/>
          </a:xfrm>
        </p:spPr>
        <p:txBody>
          <a:bodyPr>
            <a:noAutofit/>
          </a:bodyPr>
          <a:lstStyle/>
          <a:p>
            <a:pPr marL="0" indent="0" algn="ctr">
              <a:lnSpc>
                <a:spcPct val="114000"/>
              </a:lnSpc>
              <a:spcBef>
                <a:spcPts val="0"/>
              </a:spcBef>
              <a:spcAft>
                <a:spcPts val="1200"/>
              </a:spcAft>
              <a:buClr>
                <a:srgbClr val="C00000"/>
              </a:buClr>
              <a:buNone/>
            </a:pPr>
            <a:r>
              <a:rPr lang="en-US" sz="2800" b="1" dirty="0" smtClean="0">
                <a:solidFill>
                  <a:srgbClr val="C00000"/>
                </a:solidFill>
                <a:latin typeface="Times New Roman" pitchFamily="18" charset="0"/>
                <a:cs typeface="Times New Roman" pitchFamily="18" charset="0"/>
              </a:rPr>
              <a:t>Voltage and Current Values of a Sine Wave</a:t>
            </a:r>
            <a:endParaRPr lang="en-US" sz="2800" b="1" dirty="0" smtClean="0">
              <a:latin typeface="Times New Roman" panose="02020603050405020304" pitchFamily="18" charset="0"/>
              <a:cs typeface="Times New Roman" panose="02020603050405020304" pitchFamily="18" charset="0"/>
            </a:endParaRPr>
          </a:p>
          <a:p>
            <a:pPr algn="just">
              <a:lnSpc>
                <a:spcPct val="114000"/>
              </a:lnSpc>
              <a:spcBef>
                <a:spcPts val="0"/>
              </a:spcBef>
              <a:buClr>
                <a:srgbClr val="C00000"/>
              </a:buClr>
              <a:buFont typeface="Wingdings" pitchFamily="2" charset="2"/>
              <a:buChar char="Ø"/>
            </a:pPr>
            <a:r>
              <a:rPr lang="en-US" sz="2200" b="1" dirty="0" smtClean="0">
                <a:latin typeface="Times New Roman" panose="02020603050405020304" pitchFamily="18" charset="0"/>
                <a:cs typeface="Times New Roman" panose="02020603050405020304" pitchFamily="18" charset="0"/>
              </a:rPr>
              <a:t>As the magnitude of the waveform is not constant, the wave form can be measured in different ways. These are instantaneous, peak, average and </a:t>
            </a:r>
            <a:r>
              <a:rPr lang="en-US" sz="2200" b="1" dirty="0" err="1" smtClean="0">
                <a:latin typeface="Times New Roman" panose="02020603050405020304" pitchFamily="18" charset="0"/>
                <a:cs typeface="Times New Roman" panose="02020603050405020304" pitchFamily="18" charset="0"/>
              </a:rPr>
              <a:t>rms</a:t>
            </a:r>
            <a:r>
              <a:rPr lang="en-US" sz="2200" b="1" dirty="0" smtClean="0">
                <a:latin typeface="Times New Roman" panose="02020603050405020304" pitchFamily="18" charset="0"/>
                <a:cs typeface="Times New Roman" panose="02020603050405020304" pitchFamily="18" charset="0"/>
              </a:rPr>
              <a:t> values</a:t>
            </a:r>
          </a:p>
          <a:p>
            <a:pPr algn="just">
              <a:lnSpc>
                <a:spcPct val="114000"/>
              </a:lnSpc>
              <a:spcBef>
                <a:spcPts val="0"/>
              </a:spcBef>
              <a:buClr>
                <a:srgbClr val="C00000"/>
              </a:buClr>
              <a:buFont typeface="Wingdings" pitchFamily="2" charset="2"/>
              <a:buChar char="Ø"/>
            </a:pPr>
            <a:endParaRPr lang="en-US" sz="2400" b="1" dirty="0" smtClean="0">
              <a:latin typeface="Times New Roman" panose="02020603050405020304" pitchFamily="18" charset="0"/>
              <a:cs typeface="Times New Roman" panose="02020603050405020304" pitchFamily="18" charset="0"/>
            </a:endParaRPr>
          </a:p>
          <a:p>
            <a:pPr algn="ctr">
              <a:lnSpc>
                <a:spcPct val="114000"/>
              </a:lnSpc>
              <a:spcBef>
                <a:spcPts val="0"/>
              </a:spcBef>
              <a:buClr>
                <a:srgbClr val="C00000"/>
              </a:buClr>
              <a:buNone/>
            </a:pPr>
            <a:r>
              <a:rPr lang="en-US" sz="2400" b="1" dirty="0" smtClean="0">
                <a:solidFill>
                  <a:srgbClr val="C00000"/>
                </a:solidFill>
                <a:latin typeface="Times New Roman" panose="02020603050405020304" pitchFamily="18" charset="0"/>
                <a:cs typeface="Times New Roman" panose="02020603050405020304" pitchFamily="18" charset="0"/>
              </a:rPr>
              <a:t>(I). Instantaneous Value</a:t>
            </a:r>
          </a:p>
          <a:p>
            <a:pPr indent="0" algn="just">
              <a:lnSpc>
                <a:spcPct val="114000"/>
              </a:lnSpc>
              <a:spcBef>
                <a:spcPts val="0"/>
              </a:spcBef>
              <a:buClr>
                <a:srgbClr val="C00000"/>
              </a:buClr>
              <a:buFont typeface="Wingdings" pitchFamily="2" charset="2"/>
              <a:buChar char="Ø"/>
            </a:pPr>
            <a:r>
              <a:rPr lang="en-US" sz="2200" b="1" dirty="0" smtClean="0">
                <a:latin typeface="Times New Roman" pitchFamily="18" charset="0"/>
                <a:cs typeface="Times New Roman" pitchFamily="18" charset="0"/>
              </a:rPr>
              <a:t>The instantaneous value is “the value of an alternating quantity (it may ac voltage or ac current or ac power) at a particular instant of time in the cycle”. There are uncountable number of instantaneous values that exist in a cycle.</a:t>
            </a:r>
          </a:p>
          <a:p>
            <a:pPr indent="0" algn="just">
              <a:lnSpc>
                <a:spcPct val="50000"/>
              </a:lnSpc>
              <a:spcBef>
                <a:spcPts val="0"/>
              </a:spcBef>
              <a:buClr>
                <a:srgbClr val="C00000"/>
              </a:buClr>
              <a:buFont typeface="Wingdings" pitchFamily="2" charset="2"/>
              <a:buChar char="Ø"/>
            </a:pPr>
            <a:endParaRPr lang="en-US" sz="2200" b="1" dirty="0" smtClean="0">
              <a:latin typeface="Times New Roman" pitchFamily="18" charset="0"/>
              <a:cs typeface="Times New Roman" pitchFamily="18" charset="0"/>
            </a:endParaRPr>
          </a:p>
          <a:p>
            <a:pPr indent="0" algn="just">
              <a:lnSpc>
                <a:spcPct val="114000"/>
              </a:lnSpc>
              <a:spcBef>
                <a:spcPts val="0"/>
              </a:spcBef>
              <a:buClr>
                <a:srgbClr val="C00000"/>
              </a:buClr>
              <a:buFont typeface="Wingdings" pitchFamily="2" charset="2"/>
              <a:buChar char="Ø"/>
            </a:pPr>
            <a:r>
              <a:rPr lang="en-US" sz="2200" b="1" dirty="0" smtClean="0">
                <a:latin typeface="Times New Roman" pitchFamily="18" charset="0"/>
                <a:cs typeface="Times New Roman" pitchFamily="18" charset="0"/>
              </a:rPr>
              <a:t>This value is different at different points along with wave form. During the positive cycle, the instantaneous values are positive and during negative cycle its are negative</a:t>
            </a:r>
            <a:r>
              <a:rPr lang="en-US" sz="2400" b="1" dirty="0" smtClean="0">
                <a:latin typeface="Times New Roman" pitchFamily="18" charset="0"/>
                <a:cs typeface="Times New Roman" pitchFamily="18" charset="0"/>
              </a:rPr>
              <a:t>.</a:t>
            </a:r>
          </a:p>
          <a:p>
            <a:pPr marL="514350" indent="-514350" algn="just">
              <a:lnSpc>
                <a:spcPct val="114000"/>
              </a:lnSpc>
              <a:spcBef>
                <a:spcPts val="0"/>
              </a:spcBef>
              <a:buClr>
                <a:srgbClr val="C00000"/>
              </a:buClr>
              <a:buNone/>
            </a:pPr>
            <a:r>
              <a:rPr lang="en-US" sz="2400" b="1" dirty="0" smtClean="0">
                <a:latin typeface="Times New Roman" pitchFamily="18" charset="0"/>
                <a:cs typeface="Times New Roman" pitchFamily="18" charset="0"/>
              </a:rPr>
              <a:t>	</a:t>
            </a:r>
          </a:p>
        </p:txBody>
      </p:sp>
    </p:spTree>
    <p:extLst>
      <p:ext uri="{BB962C8B-B14F-4D97-AF65-F5344CB8AC3E}">
        <p14:creationId xmlns="" xmlns:p14="http://schemas.microsoft.com/office/powerpoint/2010/main" val="394835528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515712E1-7156-41BD-B554-C6FA83B2F84E}" type="slidenum">
              <a:rPr lang="en-US" smtClean="0"/>
              <a:pPr>
                <a:defRPr/>
              </a:pPr>
              <a:t>9</a:t>
            </a:fld>
            <a:endParaRPr lang="en-US"/>
          </a:p>
        </p:txBody>
      </p:sp>
      <p:sp>
        <p:nvSpPr>
          <p:cNvPr id="5" name="Content Placeholder 4"/>
          <p:cNvSpPr>
            <a:spLocks noGrp="1"/>
          </p:cNvSpPr>
          <p:nvPr>
            <p:ph idx="1"/>
          </p:nvPr>
        </p:nvSpPr>
        <p:spPr>
          <a:xfrm>
            <a:off x="685800" y="152400"/>
            <a:ext cx="7924800" cy="5029200"/>
          </a:xfrm>
        </p:spPr>
        <p:txBody>
          <a:bodyPr>
            <a:noAutofit/>
          </a:bodyPr>
          <a:lstStyle/>
          <a:p>
            <a:pPr algn="just">
              <a:lnSpc>
                <a:spcPct val="114000"/>
              </a:lnSpc>
              <a:spcBef>
                <a:spcPts val="0"/>
              </a:spcBef>
              <a:buClr>
                <a:srgbClr val="C00000"/>
              </a:buClr>
              <a:buFont typeface="Wingdings" pitchFamily="2" charset="2"/>
              <a:buChar char="Ø"/>
            </a:pPr>
            <a:endParaRPr lang="en-US" sz="2400" b="1" dirty="0" smtClean="0">
              <a:latin typeface="Times New Roman" panose="02020603050405020304" pitchFamily="18" charset="0"/>
              <a:cs typeface="Times New Roman" panose="02020603050405020304" pitchFamily="18" charset="0"/>
            </a:endParaRPr>
          </a:p>
          <a:p>
            <a:pPr algn="just">
              <a:lnSpc>
                <a:spcPct val="114000"/>
              </a:lnSpc>
              <a:spcBef>
                <a:spcPts val="0"/>
              </a:spcBef>
              <a:buClr>
                <a:srgbClr val="C00000"/>
              </a:buClr>
              <a:buFont typeface="Wingdings" pitchFamily="2" charset="2"/>
              <a:buChar char="Ø"/>
            </a:pPr>
            <a:endParaRPr lang="en-US" sz="2400" b="1" dirty="0" smtClean="0">
              <a:latin typeface="Times New Roman" panose="02020603050405020304" pitchFamily="18" charset="0"/>
              <a:cs typeface="Times New Roman" panose="02020603050405020304" pitchFamily="18" charset="0"/>
            </a:endParaRPr>
          </a:p>
          <a:p>
            <a:pPr algn="just">
              <a:lnSpc>
                <a:spcPct val="114000"/>
              </a:lnSpc>
              <a:spcBef>
                <a:spcPts val="0"/>
              </a:spcBef>
              <a:buClr>
                <a:srgbClr val="C00000"/>
              </a:buClr>
              <a:buFont typeface="Wingdings" pitchFamily="2" charset="2"/>
              <a:buChar char="Ø"/>
            </a:pPr>
            <a:endParaRPr lang="en-US" sz="2400" b="1" dirty="0" smtClean="0">
              <a:latin typeface="Times New Roman" panose="02020603050405020304" pitchFamily="18" charset="0"/>
              <a:cs typeface="Times New Roman" panose="02020603050405020304" pitchFamily="18" charset="0"/>
            </a:endParaRPr>
          </a:p>
          <a:p>
            <a:pPr algn="just">
              <a:lnSpc>
                <a:spcPct val="114000"/>
              </a:lnSpc>
              <a:spcBef>
                <a:spcPts val="0"/>
              </a:spcBef>
              <a:buClr>
                <a:srgbClr val="C00000"/>
              </a:buClr>
              <a:buFont typeface="Wingdings" pitchFamily="2" charset="2"/>
              <a:buChar char="Ø"/>
            </a:pPr>
            <a:endParaRPr lang="en-US" sz="2400" b="1" dirty="0" smtClean="0">
              <a:latin typeface="Times New Roman" panose="02020603050405020304" pitchFamily="18" charset="0"/>
              <a:cs typeface="Times New Roman" panose="02020603050405020304" pitchFamily="18" charset="0"/>
            </a:endParaRPr>
          </a:p>
          <a:p>
            <a:pPr algn="just">
              <a:lnSpc>
                <a:spcPct val="114000"/>
              </a:lnSpc>
              <a:spcBef>
                <a:spcPts val="0"/>
              </a:spcBef>
              <a:buClr>
                <a:srgbClr val="C00000"/>
              </a:buClr>
              <a:buFont typeface="Wingdings" pitchFamily="2" charset="2"/>
              <a:buChar char="Ø"/>
            </a:pPr>
            <a:endParaRPr lang="en-US" sz="2400" b="1" dirty="0" smtClean="0">
              <a:latin typeface="Times New Roman" panose="02020603050405020304" pitchFamily="18" charset="0"/>
              <a:cs typeface="Times New Roman" panose="02020603050405020304" pitchFamily="18" charset="0"/>
            </a:endParaRPr>
          </a:p>
          <a:p>
            <a:pPr algn="just">
              <a:lnSpc>
                <a:spcPct val="114000"/>
              </a:lnSpc>
              <a:spcBef>
                <a:spcPts val="0"/>
              </a:spcBef>
              <a:buClr>
                <a:srgbClr val="C00000"/>
              </a:buClr>
              <a:buFont typeface="Wingdings" pitchFamily="2" charset="2"/>
              <a:buChar char="Ø"/>
            </a:pPr>
            <a:endParaRPr lang="en-US" sz="2400" b="1" dirty="0" smtClean="0">
              <a:latin typeface="Times New Roman" panose="02020603050405020304" pitchFamily="18" charset="0"/>
              <a:cs typeface="Times New Roman" panose="02020603050405020304" pitchFamily="18" charset="0"/>
            </a:endParaRPr>
          </a:p>
          <a:p>
            <a:pPr algn="just">
              <a:lnSpc>
                <a:spcPct val="114000"/>
              </a:lnSpc>
              <a:spcBef>
                <a:spcPts val="0"/>
              </a:spcBef>
              <a:buClr>
                <a:srgbClr val="C00000"/>
              </a:buClr>
              <a:buFont typeface="Wingdings" pitchFamily="2" charset="2"/>
              <a:buChar char="Ø"/>
            </a:pPr>
            <a:endParaRPr lang="en-US" sz="2400" b="1" dirty="0" smtClean="0">
              <a:latin typeface="Times New Roman" panose="02020603050405020304" pitchFamily="18" charset="0"/>
              <a:cs typeface="Times New Roman" panose="02020603050405020304" pitchFamily="18" charset="0"/>
            </a:endParaRPr>
          </a:p>
          <a:p>
            <a:pPr algn="just">
              <a:lnSpc>
                <a:spcPct val="114000"/>
              </a:lnSpc>
              <a:spcBef>
                <a:spcPts val="0"/>
              </a:spcBef>
              <a:buClr>
                <a:srgbClr val="C00000"/>
              </a:buClr>
              <a:buFont typeface="Wingdings" pitchFamily="2" charset="2"/>
              <a:buChar char="Ø"/>
            </a:pPr>
            <a:endParaRPr lang="en-US" sz="2400" b="1" dirty="0" smtClean="0">
              <a:latin typeface="Times New Roman" panose="02020603050405020304" pitchFamily="18" charset="0"/>
              <a:cs typeface="Times New Roman" panose="02020603050405020304" pitchFamily="18" charset="0"/>
            </a:endParaRPr>
          </a:p>
          <a:p>
            <a:pPr algn="just">
              <a:lnSpc>
                <a:spcPct val="114000"/>
              </a:lnSpc>
              <a:spcBef>
                <a:spcPts val="0"/>
              </a:spcBef>
              <a:buClr>
                <a:srgbClr val="C00000"/>
              </a:buClr>
              <a:buFont typeface="Wingdings" pitchFamily="2" charset="2"/>
              <a:buChar char="Ø"/>
            </a:pPr>
            <a:endParaRPr lang="en-US" sz="2400" b="1" dirty="0" smtClean="0">
              <a:latin typeface="Times New Roman" panose="02020603050405020304" pitchFamily="18" charset="0"/>
              <a:cs typeface="Times New Roman" panose="02020603050405020304" pitchFamily="18" charset="0"/>
            </a:endParaRPr>
          </a:p>
          <a:p>
            <a:pPr algn="just">
              <a:lnSpc>
                <a:spcPct val="50000"/>
              </a:lnSpc>
              <a:spcBef>
                <a:spcPts val="0"/>
              </a:spcBef>
              <a:buClr>
                <a:srgbClr val="C00000"/>
              </a:buClr>
              <a:buFont typeface="Wingdings" pitchFamily="2" charset="2"/>
              <a:buChar char="Ø"/>
            </a:pPr>
            <a:endParaRPr lang="en-US" sz="2400" b="1" dirty="0" smtClean="0">
              <a:latin typeface="Times New Roman" panose="02020603050405020304" pitchFamily="18" charset="0"/>
              <a:cs typeface="Times New Roman" panose="02020603050405020304" pitchFamily="18" charset="0"/>
            </a:endParaRPr>
          </a:p>
          <a:p>
            <a:pPr algn="just">
              <a:lnSpc>
                <a:spcPct val="114000"/>
              </a:lnSpc>
              <a:spcBef>
                <a:spcPts val="0"/>
              </a:spcBef>
              <a:buClr>
                <a:srgbClr val="C00000"/>
              </a:buClr>
              <a:buFont typeface="Wingdings" pitchFamily="2" charset="2"/>
              <a:buChar char="Ø"/>
            </a:pPr>
            <a:r>
              <a:rPr lang="en-US" sz="2200" b="1" dirty="0" smtClean="0">
                <a:latin typeface="Times New Roman" panose="02020603050405020304" pitchFamily="18" charset="0"/>
                <a:cs typeface="Times New Roman" panose="02020603050405020304" pitchFamily="18" charset="0"/>
              </a:rPr>
              <a:t>The above figure shown at time 1 ms, the instantaneous value is 4.2 V; the value is 10 V at 2.5ms, -2 V at 6ms and -10 V at 7.5 ms and so on.</a:t>
            </a:r>
          </a:p>
          <a:p>
            <a:pPr algn="just">
              <a:lnSpc>
                <a:spcPct val="114000"/>
              </a:lnSpc>
              <a:spcBef>
                <a:spcPts val="0"/>
              </a:spcBef>
              <a:buClr>
                <a:srgbClr val="C00000"/>
              </a:buClr>
              <a:buFont typeface="Wingdings" pitchFamily="2" charset="2"/>
              <a:buChar char="Ø"/>
            </a:pPr>
            <a:r>
              <a:rPr lang="en-US" sz="2200" b="1" dirty="0" smtClean="0">
                <a:latin typeface="Times New Roman" panose="02020603050405020304" pitchFamily="18" charset="0"/>
                <a:cs typeface="Times New Roman" panose="02020603050405020304" pitchFamily="18" charset="0"/>
              </a:rPr>
              <a:t>At any given time, the voltage or current has some instantaneous values.</a:t>
            </a:r>
          </a:p>
          <a:p>
            <a:pPr algn="just">
              <a:lnSpc>
                <a:spcPct val="114000"/>
              </a:lnSpc>
              <a:spcBef>
                <a:spcPts val="0"/>
              </a:spcBef>
              <a:buClr>
                <a:srgbClr val="C00000"/>
              </a:buClr>
              <a:buFont typeface="Wingdings" pitchFamily="2" charset="2"/>
              <a:buChar char="Ø"/>
            </a:pPr>
            <a:endParaRPr lang="en-US" sz="2400" b="1" dirty="0" smtClean="0">
              <a:latin typeface="Times New Roman" panose="02020603050405020304" pitchFamily="18" charset="0"/>
              <a:cs typeface="Times New Roman" panose="02020603050405020304" pitchFamily="18" charset="0"/>
            </a:endParaRPr>
          </a:p>
          <a:p>
            <a:pPr algn="just">
              <a:lnSpc>
                <a:spcPct val="114000"/>
              </a:lnSpc>
              <a:spcBef>
                <a:spcPts val="0"/>
              </a:spcBef>
              <a:buClr>
                <a:srgbClr val="C00000"/>
              </a:buClr>
              <a:buFont typeface="Wingdings" pitchFamily="2" charset="2"/>
              <a:buChar char="Ø"/>
            </a:pPr>
            <a:endParaRPr lang="en-US" sz="2400" b="1" dirty="0" smtClean="0">
              <a:latin typeface="Times New Roman" panose="02020603050405020304" pitchFamily="18" charset="0"/>
              <a:cs typeface="Times New Roman" panose="02020603050405020304" pitchFamily="18" charset="0"/>
            </a:endParaRPr>
          </a:p>
          <a:p>
            <a:pPr algn="just">
              <a:lnSpc>
                <a:spcPct val="114000"/>
              </a:lnSpc>
              <a:spcBef>
                <a:spcPts val="0"/>
              </a:spcBef>
              <a:buClr>
                <a:srgbClr val="C00000"/>
              </a:buClr>
              <a:buFont typeface="Wingdings" pitchFamily="2" charset="2"/>
              <a:buChar char="Ø"/>
            </a:pPr>
            <a:endParaRPr lang="en-US" sz="2400" b="1" dirty="0" smtClean="0">
              <a:latin typeface="Times New Roman" panose="02020603050405020304" pitchFamily="18" charset="0"/>
              <a:cs typeface="Times New Roman" panose="02020603050405020304" pitchFamily="18" charset="0"/>
            </a:endParaRPr>
          </a:p>
          <a:p>
            <a:pPr algn="just">
              <a:lnSpc>
                <a:spcPct val="114000"/>
              </a:lnSpc>
              <a:spcBef>
                <a:spcPts val="0"/>
              </a:spcBef>
              <a:buClr>
                <a:srgbClr val="C00000"/>
              </a:buClr>
              <a:buFont typeface="Wingdings" pitchFamily="2" charset="2"/>
              <a:buChar char="Ø"/>
            </a:pPr>
            <a:endParaRPr lang="en-US" sz="2400" b="1" dirty="0" smtClean="0">
              <a:latin typeface="Times New Roman" panose="02020603050405020304" pitchFamily="18" charset="0"/>
              <a:cs typeface="Times New Roman" panose="02020603050405020304" pitchFamily="18" charset="0"/>
            </a:endParaRPr>
          </a:p>
          <a:p>
            <a:pPr algn="just">
              <a:lnSpc>
                <a:spcPct val="114000"/>
              </a:lnSpc>
              <a:spcBef>
                <a:spcPts val="0"/>
              </a:spcBef>
              <a:buClr>
                <a:srgbClr val="C00000"/>
              </a:buClr>
              <a:buFont typeface="Wingdings" pitchFamily="2" charset="2"/>
              <a:buChar char="Ø"/>
            </a:pPr>
            <a:endParaRPr lang="en-US" sz="2400" b="1" dirty="0" smtClean="0">
              <a:latin typeface="Times New Roman" panose="02020603050405020304" pitchFamily="18" charset="0"/>
              <a:cs typeface="Times New Roman" panose="02020603050405020304" pitchFamily="18" charset="0"/>
            </a:endParaRPr>
          </a:p>
          <a:p>
            <a:pPr algn="just">
              <a:lnSpc>
                <a:spcPct val="114000"/>
              </a:lnSpc>
              <a:spcBef>
                <a:spcPts val="0"/>
              </a:spcBef>
              <a:buClr>
                <a:srgbClr val="C00000"/>
              </a:buClr>
              <a:buFont typeface="Wingdings" pitchFamily="2" charset="2"/>
              <a:buChar char="Ø"/>
            </a:pPr>
            <a:endParaRPr lang="en-US" sz="2400" b="1" dirty="0" smtClean="0">
              <a:latin typeface="Times New Roman" panose="02020603050405020304" pitchFamily="18" charset="0"/>
              <a:cs typeface="Times New Roman" panose="02020603050405020304" pitchFamily="18" charset="0"/>
            </a:endParaRPr>
          </a:p>
          <a:p>
            <a:pPr algn="just">
              <a:lnSpc>
                <a:spcPct val="114000"/>
              </a:lnSpc>
              <a:spcBef>
                <a:spcPts val="0"/>
              </a:spcBef>
              <a:buClr>
                <a:srgbClr val="C00000"/>
              </a:buClr>
              <a:buFont typeface="Wingdings" pitchFamily="2" charset="2"/>
              <a:buChar char="Ø"/>
            </a:pPr>
            <a:endParaRPr lang="en-US" sz="2400" b="1" dirty="0" smtClean="0">
              <a:latin typeface="Times New Roman" panose="02020603050405020304" pitchFamily="18" charset="0"/>
              <a:cs typeface="Times New Roman" panose="02020603050405020304" pitchFamily="18" charset="0"/>
            </a:endParaRPr>
          </a:p>
          <a:p>
            <a:pPr algn="just">
              <a:lnSpc>
                <a:spcPct val="114000"/>
              </a:lnSpc>
              <a:spcBef>
                <a:spcPts val="0"/>
              </a:spcBef>
              <a:buClr>
                <a:srgbClr val="C00000"/>
              </a:buClr>
              <a:buFont typeface="Wingdings" pitchFamily="2" charset="2"/>
              <a:buChar char="Ø"/>
            </a:pPr>
            <a:endParaRPr lang="en-US" sz="2400" b="1" dirty="0" smtClean="0">
              <a:latin typeface="Times New Roman" panose="02020603050405020304" pitchFamily="18" charset="0"/>
              <a:cs typeface="Times New Roman" panose="02020603050405020304" pitchFamily="18" charset="0"/>
            </a:endParaRPr>
          </a:p>
          <a:p>
            <a:pPr algn="just">
              <a:lnSpc>
                <a:spcPct val="114000"/>
              </a:lnSpc>
              <a:spcBef>
                <a:spcPts val="0"/>
              </a:spcBef>
              <a:buClr>
                <a:srgbClr val="C00000"/>
              </a:buClr>
              <a:buFont typeface="Wingdings" pitchFamily="2" charset="2"/>
              <a:buChar char="Ø"/>
            </a:pPr>
            <a:endParaRPr lang="en-US" sz="2400" b="1" dirty="0" smtClean="0">
              <a:latin typeface="Times New Roman" panose="02020603050405020304" pitchFamily="18" charset="0"/>
              <a:cs typeface="Times New Roman" panose="02020603050405020304" pitchFamily="18" charset="0"/>
            </a:endParaRPr>
          </a:p>
          <a:p>
            <a:pPr algn="just">
              <a:lnSpc>
                <a:spcPct val="114000"/>
              </a:lnSpc>
              <a:spcBef>
                <a:spcPts val="0"/>
              </a:spcBef>
              <a:buClr>
                <a:srgbClr val="C00000"/>
              </a:buClr>
              <a:buFont typeface="Wingdings" pitchFamily="2" charset="2"/>
              <a:buChar char="Ø"/>
            </a:pPr>
            <a:endParaRPr lang="en-US" sz="2400" b="1" dirty="0" smtClean="0">
              <a:latin typeface="Times New Roman" panose="02020603050405020304" pitchFamily="18" charset="0"/>
              <a:cs typeface="Times New Roman" panose="02020603050405020304" pitchFamily="18" charset="0"/>
            </a:endParaRPr>
          </a:p>
          <a:p>
            <a:pPr algn="just">
              <a:lnSpc>
                <a:spcPct val="114000"/>
              </a:lnSpc>
              <a:spcBef>
                <a:spcPts val="0"/>
              </a:spcBef>
              <a:buClr>
                <a:srgbClr val="C00000"/>
              </a:buClr>
              <a:buFont typeface="Wingdings" pitchFamily="2" charset="2"/>
              <a:buChar char="Ø"/>
            </a:pPr>
            <a:endParaRPr lang="en-US" sz="2400" b="1" dirty="0" smtClean="0">
              <a:latin typeface="Times New Roman" panose="02020603050405020304" pitchFamily="18" charset="0"/>
              <a:cs typeface="Times New Roman" panose="02020603050405020304" pitchFamily="18" charset="0"/>
            </a:endParaRPr>
          </a:p>
          <a:p>
            <a:pPr algn="just">
              <a:lnSpc>
                <a:spcPct val="114000"/>
              </a:lnSpc>
              <a:spcBef>
                <a:spcPts val="0"/>
              </a:spcBef>
              <a:buClr>
                <a:srgbClr val="C00000"/>
              </a:buClr>
              <a:buFont typeface="Wingdings" pitchFamily="2" charset="2"/>
              <a:buChar char="Ø"/>
            </a:pPr>
            <a:endParaRPr lang="en-US" sz="2400" b="1" dirty="0" smtClean="0">
              <a:latin typeface="Times New Roman" panose="02020603050405020304" pitchFamily="18" charset="0"/>
              <a:cs typeface="Times New Roman" panose="02020603050405020304" pitchFamily="18" charset="0"/>
            </a:endParaRPr>
          </a:p>
          <a:p>
            <a:pPr algn="just">
              <a:lnSpc>
                <a:spcPct val="114000"/>
              </a:lnSpc>
              <a:spcBef>
                <a:spcPts val="0"/>
              </a:spcBef>
              <a:buClr>
                <a:srgbClr val="C00000"/>
              </a:buClr>
              <a:buFont typeface="Wingdings" pitchFamily="2" charset="2"/>
              <a:buChar char="Ø"/>
            </a:pPr>
            <a:endParaRPr lang="en-US" sz="2400" b="1" dirty="0" smtClean="0">
              <a:latin typeface="Times New Roman" panose="02020603050405020304" pitchFamily="18" charset="0"/>
              <a:cs typeface="Times New Roman" panose="02020603050405020304" pitchFamily="18" charset="0"/>
            </a:endParaRPr>
          </a:p>
          <a:p>
            <a:pPr algn="just">
              <a:lnSpc>
                <a:spcPct val="114000"/>
              </a:lnSpc>
              <a:spcBef>
                <a:spcPts val="0"/>
              </a:spcBef>
              <a:buClr>
                <a:srgbClr val="C00000"/>
              </a:buClr>
              <a:buFont typeface="Wingdings" pitchFamily="2" charset="2"/>
              <a:buChar char="Ø"/>
            </a:pPr>
            <a:endParaRPr lang="en-US" sz="2400" b="1" dirty="0" smtClean="0">
              <a:latin typeface="Times New Roman" panose="02020603050405020304" pitchFamily="18" charset="0"/>
              <a:cs typeface="Times New Roman" panose="02020603050405020304" pitchFamily="18" charset="0"/>
            </a:endParaRPr>
          </a:p>
          <a:p>
            <a:pPr algn="just">
              <a:lnSpc>
                <a:spcPct val="114000"/>
              </a:lnSpc>
              <a:spcBef>
                <a:spcPts val="0"/>
              </a:spcBef>
              <a:buClr>
                <a:srgbClr val="C00000"/>
              </a:buClr>
              <a:buFont typeface="Wingdings" pitchFamily="2" charset="2"/>
              <a:buChar char="Ø"/>
            </a:pPr>
            <a:endParaRPr lang="en-US" sz="2400" b="1" dirty="0" smtClean="0">
              <a:latin typeface="Times New Roman" panose="02020603050405020304" pitchFamily="18" charset="0"/>
              <a:cs typeface="Times New Roman" panose="02020603050405020304" pitchFamily="18" charset="0"/>
            </a:endParaRPr>
          </a:p>
        </p:txBody>
      </p:sp>
      <p:pic>
        <p:nvPicPr>
          <p:cNvPr id="7" name="Picture 6" descr="IMG_20190201_104144.jpg"/>
          <p:cNvPicPr>
            <a:picLocks noChangeAspect="1"/>
          </p:cNvPicPr>
          <p:nvPr/>
        </p:nvPicPr>
        <p:blipFill>
          <a:blip r:embed="rId2" cstate="print"/>
          <a:stretch>
            <a:fillRect/>
          </a:stretch>
        </p:blipFill>
        <p:spPr>
          <a:xfrm>
            <a:off x="1143000" y="685800"/>
            <a:ext cx="7010400" cy="3276600"/>
          </a:xfrm>
          <a:prstGeom prst="rect">
            <a:avLst/>
          </a:prstGeom>
        </p:spPr>
      </p:pic>
    </p:spTree>
    <p:extLst>
      <p:ext uri="{BB962C8B-B14F-4D97-AF65-F5344CB8AC3E}">
        <p14:creationId xmlns="" xmlns:p14="http://schemas.microsoft.com/office/powerpoint/2010/main" val="145776532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11032</TotalTime>
  <Words>3741</Words>
  <Application>Microsoft Office PowerPoint</Application>
  <PresentationFormat>On-screen Show (4:3)</PresentationFormat>
  <Paragraphs>1115</Paragraphs>
  <Slides>71</Slides>
  <Notes>0</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71</vt:i4>
      </vt:variant>
    </vt:vector>
  </HeadingPairs>
  <TitlesOfParts>
    <vt:vector size="73" baseType="lpstr">
      <vt:lpstr>Office Theme</vt:lpstr>
      <vt:lpstr>Equation</vt:lpstr>
      <vt:lpstr>    Elements of Electrical and Electronics Engineering (7AC48)  UNIT-II: Fundamentals of AC Circuits </vt:lpstr>
      <vt:lpstr>Unit-II: Syllabus</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lpstr>Slide 49</vt:lpstr>
      <vt:lpstr>Slide 50</vt:lpstr>
      <vt:lpstr>Slide 51</vt:lpstr>
      <vt:lpstr>Slide 52</vt:lpstr>
      <vt:lpstr>Slide 53</vt:lpstr>
      <vt:lpstr>Slide 54</vt:lpstr>
      <vt:lpstr>Slide 55</vt:lpstr>
      <vt:lpstr>Slide 56</vt:lpstr>
      <vt:lpstr>Slide 57</vt:lpstr>
      <vt:lpstr>Slide 58</vt:lpstr>
      <vt:lpstr>Slide 59</vt:lpstr>
      <vt:lpstr>Slide 60</vt:lpstr>
      <vt:lpstr>Slide 61</vt:lpstr>
      <vt:lpstr>Slide 62</vt:lpstr>
      <vt:lpstr>Slide 63</vt:lpstr>
      <vt:lpstr>Slide 64</vt:lpstr>
      <vt:lpstr>Slide 65</vt:lpstr>
      <vt:lpstr>Slide 66</vt:lpstr>
      <vt:lpstr>Slide 67</vt:lpstr>
      <vt:lpstr>Slide 68</vt:lpstr>
      <vt:lpstr>Slide 69</vt:lpstr>
      <vt:lpstr>Slide 70</vt:lpstr>
      <vt:lpstr>Slide 71</vt:lpstr>
    </vt:vector>
  </TitlesOfParts>
  <Company>SNIST</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Elements of Electrical Engineering</dc:title>
  <dc:creator>Dr.G.Ramesh</dc:creator>
  <cp:lastModifiedBy>Admin</cp:lastModifiedBy>
  <cp:revision>31</cp:revision>
  <dcterms:created xsi:type="dcterms:W3CDTF">2012-02-10T10:10:00Z</dcterms:created>
  <dcterms:modified xsi:type="dcterms:W3CDTF">2020-03-06T05:42:55Z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1033-10.2.0.6020</vt:lpwstr>
  </property>
</Properties>
</file>